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62" r:id="rId3"/>
    <p:sldMasterId id="2147483664" r:id="rId4"/>
  </p:sldMasterIdLst>
  <p:notesMasterIdLst>
    <p:notesMasterId r:id="rId12"/>
  </p:notesMasterIdLst>
  <p:sldIdLst>
    <p:sldId id="256" r:id="rId5"/>
    <p:sldId id="456" r:id="rId6"/>
    <p:sldId id="492" r:id="rId7"/>
    <p:sldId id="496" r:id="rId8"/>
    <p:sldId id="494" r:id="rId9"/>
    <p:sldId id="497" r:id="rId10"/>
    <p:sldId id="45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iet Tebbs" initials="HT" lastIdx="1" clrIdx="0">
    <p:extLst>
      <p:ext uri="{19B8F6BF-5375-455C-9EA6-DF929625EA0E}">
        <p15:presenceInfo xmlns:p15="http://schemas.microsoft.com/office/powerpoint/2012/main" userId="S::Harriet.Tebbs@englandhockey.co.uk::33e4ebd6-4dd0-48dc-b977-27241cb69112" providerId="AD"/>
      </p:ext>
    </p:extLst>
  </p:cmAuthor>
  <p:cmAuthor id="2" name="Rich Beer" initials="RB" lastIdx="2" clrIdx="1">
    <p:extLst>
      <p:ext uri="{19B8F6BF-5375-455C-9EA6-DF929625EA0E}">
        <p15:presenceInfo xmlns:p15="http://schemas.microsoft.com/office/powerpoint/2012/main" userId="S::Rich.Beer@englandhockey.co.uk::48d7de60-35e9-4974-ac8c-f6a6700050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2228"/>
    <a:srgbClr val="E42313"/>
    <a:srgbClr val="002A49"/>
    <a:srgbClr val="575756"/>
    <a:srgbClr val="002C49"/>
    <a:srgbClr val="A12A29"/>
    <a:srgbClr val="C64C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1F5632-8AAF-4A92-B658-7A6D5B1FE8AD}" v="15" dt="2021-11-24T09:46:56.6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customXml" Target="../customXml/item2.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 Id="rId22"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et Tebbs" userId="33e4ebd6-4dd0-48dc-b977-27241cb69112" providerId="ADAL" clId="{2D1F5632-8AAF-4A92-B658-7A6D5B1FE8AD}"/>
    <pc:docChg chg="undo custSel delSld modSld">
      <pc:chgData name="Harriet Tebbs" userId="33e4ebd6-4dd0-48dc-b977-27241cb69112" providerId="ADAL" clId="{2D1F5632-8AAF-4A92-B658-7A6D5B1FE8AD}" dt="2022-01-17T14:01:31.226" v="1467" actId="113"/>
      <pc:docMkLst>
        <pc:docMk/>
      </pc:docMkLst>
      <pc:sldChg chg="modSp mod">
        <pc:chgData name="Harriet Tebbs" userId="33e4ebd6-4dd0-48dc-b977-27241cb69112" providerId="ADAL" clId="{2D1F5632-8AAF-4A92-B658-7A6D5B1FE8AD}" dt="2021-11-24T09:36:58.692" v="594" actId="20577"/>
        <pc:sldMkLst>
          <pc:docMk/>
          <pc:sldMk cId="3653675875" sldId="256"/>
        </pc:sldMkLst>
        <pc:spChg chg="mod">
          <ac:chgData name="Harriet Tebbs" userId="33e4ebd6-4dd0-48dc-b977-27241cb69112" providerId="ADAL" clId="{2D1F5632-8AAF-4A92-B658-7A6D5B1FE8AD}" dt="2021-11-24T09:36:58.692" v="594" actId="20577"/>
          <ac:spMkLst>
            <pc:docMk/>
            <pc:sldMk cId="3653675875" sldId="256"/>
            <ac:spMk id="3" creationId="{561D68EF-0E65-D64F-9A3D-DC54ABB12209}"/>
          </ac:spMkLst>
        </pc:spChg>
      </pc:sldChg>
      <pc:sldChg chg="del">
        <pc:chgData name="Harriet Tebbs" userId="33e4ebd6-4dd0-48dc-b977-27241cb69112" providerId="ADAL" clId="{2D1F5632-8AAF-4A92-B658-7A6D5B1FE8AD}" dt="2021-11-24T09:23:09.719" v="154" actId="2696"/>
        <pc:sldMkLst>
          <pc:docMk/>
          <pc:sldMk cId="3028256014" sldId="264"/>
        </pc:sldMkLst>
      </pc:sldChg>
      <pc:sldChg chg="addSp modSp mod">
        <pc:chgData name="Harriet Tebbs" userId="33e4ebd6-4dd0-48dc-b977-27241cb69112" providerId="ADAL" clId="{2D1F5632-8AAF-4A92-B658-7A6D5B1FE8AD}" dt="2021-11-24T09:47:25.066" v="1105" actId="20577"/>
        <pc:sldMkLst>
          <pc:docMk/>
          <pc:sldMk cId="3321457229" sldId="456"/>
        </pc:sldMkLst>
        <pc:spChg chg="mod">
          <ac:chgData name="Harriet Tebbs" userId="33e4ebd6-4dd0-48dc-b977-27241cb69112" providerId="ADAL" clId="{2D1F5632-8AAF-4A92-B658-7A6D5B1FE8AD}" dt="2021-11-24T09:37:11.470" v="615" actId="20577"/>
          <ac:spMkLst>
            <pc:docMk/>
            <pc:sldMk cId="3321457229" sldId="456"/>
            <ac:spMk id="2" creationId="{BC86E1C4-4470-44D9-9286-B371F68BBB5F}"/>
          </ac:spMkLst>
        </pc:spChg>
        <pc:spChg chg="add mod">
          <ac:chgData name="Harriet Tebbs" userId="33e4ebd6-4dd0-48dc-b977-27241cb69112" providerId="ADAL" clId="{2D1F5632-8AAF-4A92-B658-7A6D5B1FE8AD}" dt="2021-11-24T09:47:25.066" v="1105" actId="20577"/>
          <ac:spMkLst>
            <pc:docMk/>
            <pc:sldMk cId="3321457229" sldId="456"/>
            <ac:spMk id="4" creationId="{CDFD5C3A-73E3-4C27-A60C-9FC495A723AE}"/>
          </ac:spMkLst>
        </pc:spChg>
      </pc:sldChg>
      <pc:sldChg chg="addSp delSp modSp mod">
        <pc:chgData name="Harriet Tebbs" userId="33e4ebd6-4dd0-48dc-b977-27241cb69112" providerId="ADAL" clId="{2D1F5632-8AAF-4A92-B658-7A6D5B1FE8AD}" dt="2021-11-24T09:46:07.233" v="1034" actId="1076"/>
        <pc:sldMkLst>
          <pc:docMk/>
          <pc:sldMk cId="2386866755" sldId="461"/>
        </pc:sldMkLst>
        <pc:spChg chg="mod">
          <ac:chgData name="Harriet Tebbs" userId="33e4ebd6-4dd0-48dc-b977-27241cb69112" providerId="ADAL" clId="{2D1F5632-8AAF-4A92-B658-7A6D5B1FE8AD}" dt="2021-11-24T09:43:28.334" v="895" actId="20577"/>
          <ac:spMkLst>
            <pc:docMk/>
            <pc:sldMk cId="2386866755" sldId="461"/>
            <ac:spMk id="6" creationId="{9FC3E8C6-CC14-5E46-A42B-B0F1E0BF8B16}"/>
          </ac:spMkLst>
        </pc:spChg>
        <pc:spChg chg="del">
          <ac:chgData name="Harriet Tebbs" userId="33e4ebd6-4dd0-48dc-b977-27241cb69112" providerId="ADAL" clId="{2D1F5632-8AAF-4A92-B658-7A6D5B1FE8AD}" dt="2021-11-24T09:41:16.272" v="842" actId="478"/>
          <ac:spMkLst>
            <pc:docMk/>
            <pc:sldMk cId="2386866755" sldId="461"/>
            <ac:spMk id="9" creationId="{F107FA96-53B5-400E-8470-E342342C7427}"/>
          </ac:spMkLst>
        </pc:spChg>
        <pc:spChg chg="mod">
          <ac:chgData name="Harriet Tebbs" userId="33e4ebd6-4dd0-48dc-b977-27241cb69112" providerId="ADAL" clId="{2D1F5632-8AAF-4A92-B658-7A6D5B1FE8AD}" dt="2021-11-24T09:44:24.055" v="937" actId="1076"/>
          <ac:spMkLst>
            <pc:docMk/>
            <pc:sldMk cId="2386866755" sldId="461"/>
            <ac:spMk id="10" creationId="{D35411ED-ABC1-C345-91E1-BA253C6F8EEB}"/>
          </ac:spMkLst>
        </pc:spChg>
        <pc:spChg chg="add mod">
          <ac:chgData name="Harriet Tebbs" userId="33e4ebd6-4dd0-48dc-b977-27241cb69112" providerId="ADAL" clId="{2D1F5632-8AAF-4A92-B658-7A6D5B1FE8AD}" dt="2021-11-24T09:46:07.233" v="1034" actId="1076"/>
          <ac:spMkLst>
            <pc:docMk/>
            <pc:sldMk cId="2386866755" sldId="461"/>
            <ac:spMk id="16" creationId="{FC6CCC1E-CD2C-40B1-AA8B-A4702D5A5853}"/>
          </ac:spMkLst>
        </pc:spChg>
        <pc:spChg chg="add mod">
          <ac:chgData name="Harriet Tebbs" userId="33e4ebd6-4dd0-48dc-b977-27241cb69112" providerId="ADAL" clId="{2D1F5632-8AAF-4A92-B658-7A6D5B1FE8AD}" dt="2021-11-24T09:45:50.626" v="1029" actId="1076"/>
          <ac:spMkLst>
            <pc:docMk/>
            <pc:sldMk cId="2386866755" sldId="461"/>
            <ac:spMk id="20" creationId="{D4DCDE76-BC1C-4A38-8769-0ADC9DAB975B}"/>
          </ac:spMkLst>
        </pc:spChg>
        <pc:picChg chg="add mod modCrop">
          <ac:chgData name="Harriet Tebbs" userId="33e4ebd6-4dd0-48dc-b977-27241cb69112" providerId="ADAL" clId="{2D1F5632-8AAF-4A92-B658-7A6D5B1FE8AD}" dt="2021-11-24T09:44:14.748" v="934" actId="1076"/>
          <ac:picMkLst>
            <pc:docMk/>
            <pc:sldMk cId="2386866755" sldId="461"/>
            <ac:picMk id="3" creationId="{6757AE17-A20A-4138-B8DC-C2D5B9256DF6}"/>
          </ac:picMkLst>
        </pc:picChg>
        <pc:picChg chg="del">
          <ac:chgData name="Harriet Tebbs" userId="33e4ebd6-4dd0-48dc-b977-27241cb69112" providerId="ADAL" clId="{2D1F5632-8AAF-4A92-B658-7A6D5B1FE8AD}" dt="2021-11-24T09:35:55.009" v="523" actId="478"/>
          <ac:picMkLst>
            <pc:docMk/>
            <pc:sldMk cId="2386866755" sldId="461"/>
            <ac:picMk id="4" creationId="{517FDCB4-C40A-2D46-8C26-985A40AEE46A}"/>
          </ac:picMkLst>
        </pc:picChg>
        <pc:picChg chg="add mod">
          <ac:chgData name="Harriet Tebbs" userId="33e4ebd6-4dd0-48dc-b977-27241cb69112" providerId="ADAL" clId="{2D1F5632-8AAF-4A92-B658-7A6D5B1FE8AD}" dt="2021-11-24T09:44:17.492" v="935" actId="14100"/>
          <ac:picMkLst>
            <pc:docMk/>
            <pc:sldMk cId="2386866755" sldId="461"/>
            <ac:picMk id="11" creationId="{DC1FD8C0-9418-402D-AE60-D59DE42FAC53}"/>
          </ac:picMkLst>
        </pc:picChg>
        <pc:cxnChg chg="add mod">
          <ac:chgData name="Harriet Tebbs" userId="33e4ebd6-4dd0-48dc-b977-27241cb69112" providerId="ADAL" clId="{2D1F5632-8AAF-4A92-B658-7A6D5B1FE8AD}" dt="2021-11-24T09:46:03.127" v="1033" actId="14100"/>
          <ac:cxnSpMkLst>
            <pc:docMk/>
            <pc:sldMk cId="2386866755" sldId="461"/>
            <ac:cxnSpMk id="13" creationId="{4447E4A9-C44E-40DB-B5D6-730DEB5D085D}"/>
          </ac:cxnSpMkLst>
        </pc:cxnChg>
        <pc:cxnChg chg="add mod">
          <ac:chgData name="Harriet Tebbs" userId="33e4ebd6-4dd0-48dc-b977-27241cb69112" providerId="ADAL" clId="{2D1F5632-8AAF-4A92-B658-7A6D5B1FE8AD}" dt="2021-11-24T09:45:37.092" v="1011" actId="14100"/>
          <ac:cxnSpMkLst>
            <pc:docMk/>
            <pc:sldMk cId="2386866755" sldId="461"/>
            <ac:cxnSpMk id="17" creationId="{768E83F4-8C51-496C-BB06-B63475F16599}"/>
          </ac:cxnSpMkLst>
        </pc:cxnChg>
        <pc:cxnChg chg="mod ord">
          <ac:chgData name="Harriet Tebbs" userId="33e4ebd6-4dd0-48dc-b977-27241cb69112" providerId="ADAL" clId="{2D1F5632-8AAF-4A92-B658-7A6D5B1FE8AD}" dt="2021-11-24T09:44:20.029" v="936" actId="14100"/>
          <ac:cxnSpMkLst>
            <pc:docMk/>
            <pc:sldMk cId="2386866755" sldId="461"/>
            <ac:cxnSpMk id="19" creationId="{F7B36F73-E263-412F-9CAD-A047E81EE33D}"/>
          </ac:cxnSpMkLst>
        </pc:cxnChg>
      </pc:sldChg>
      <pc:sldChg chg="del">
        <pc:chgData name="Harriet Tebbs" userId="33e4ebd6-4dd0-48dc-b977-27241cb69112" providerId="ADAL" clId="{2D1F5632-8AAF-4A92-B658-7A6D5B1FE8AD}" dt="2021-11-24T09:23:03.873" v="153" actId="2696"/>
        <pc:sldMkLst>
          <pc:docMk/>
          <pc:sldMk cId="3438727113" sldId="462"/>
        </pc:sldMkLst>
      </pc:sldChg>
      <pc:sldChg chg="del">
        <pc:chgData name="Harriet Tebbs" userId="33e4ebd6-4dd0-48dc-b977-27241cb69112" providerId="ADAL" clId="{2D1F5632-8AAF-4A92-B658-7A6D5B1FE8AD}" dt="2021-11-24T09:41:25.919" v="843" actId="2696"/>
        <pc:sldMkLst>
          <pc:docMk/>
          <pc:sldMk cId="4193630510" sldId="464"/>
        </pc:sldMkLst>
      </pc:sldChg>
      <pc:sldChg chg="del">
        <pc:chgData name="Harriet Tebbs" userId="33e4ebd6-4dd0-48dc-b977-27241cb69112" providerId="ADAL" clId="{2D1F5632-8AAF-4A92-B658-7A6D5B1FE8AD}" dt="2021-11-24T09:41:28.542" v="844" actId="2696"/>
        <pc:sldMkLst>
          <pc:docMk/>
          <pc:sldMk cId="672353283" sldId="472"/>
        </pc:sldMkLst>
      </pc:sldChg>
      <pc:sldChg chg="del">
        <pc:chgData name="Harriet Tebbs" userId="33e4ebd6-4dd0-48dc-b977-27241cb69112" providerId="ADAL" clId="{2D1F5632-8AAF-4A92-B658-7A6D5B1FE8AD}" dt="2021-11-24T09:41:31.314" v="845" actId="2696"/>
        <pc:sldMkLst>
          <pc:docMk/>
          <pc:sldMk cId="493683567" sldId="479"/>
        </pc:sldMkLst>
      </pc:sldChg>
      <pc:sldChg chg="del">
        <pc:chgData name="Harriet Tebbs" userId="33e4ebd6-4dd0-48dc-b977-27241cb69112" providerId="ADAL" clId="{2D1F5632-8AAF-4A92-B658-7A6D5B1FE8AD}" dt="2021-11-24T09:41:34.369" v="846" actId="2696"/>
        <pc:sldMkLst>
          <pc:docMk/>
          <pc:sldMk cId="2862045089" sldId="480"/>
        </pc:sldMkLst>
      </pc:sldChg>
      <pc:sldChg chg="del">
        <pc:chgData name="Harriet Tebbs" userId="33e4ebd6-4dd0-48dc-b977-27241cb69112" providerId="ADAL" clId="{2D1F5632-8AAF-4A92-B658-7A6D5B1FE8AD}" dt="2021-11-24T09:41:37.020" v="847" actId="2696"/>
        <pc:sldMkLst>
          <pc:docMk/>
          <pc:sldMk cId="1492196785" sldId="481"/>
        </pc:sldMkLst>
      </pc:sldChg>
      <pc:sldChg chg="del">
        <pc:chgData name="Harriet Tebbs" userId="33e4ebd6-4dd0-48dc-b977-27241cb69112" providerId="ADAL" clId="{2D1F5632-8AAF-4A92-B658-7A6D5B1FE8AD}" dt="2021-11-24T09:41:39.697" v="848" actId="2696"/>
        <pc:sldMkLst>
          <pc:docMk/>
          <pc:sldMk cId="2628700451" sldId="482"/>
        </pc:sldMkLst>
      </pc:sldChg>
      <pc:sldChg chg="del">
        <pc:chgData name="Harriet Tebbs" userId="33e4ebd6-4dd0-48dc-b977-27241cb69112" providerId="ADAL" clId="{2D1F5632-8AAF-4A92-B658-7A6D5B1FE8AD}" dt="2021-11-24T09:41:42.364" v="849" actId="2696"/>
        <pc:sldMkLst>
          <pc:docMk/>
          <pc:sldMk cId="3803507514" sldId="483"/>
        </pc:sldMkLst>
      </pc:sldChg>
      <pc:sldChg chg="del">
        <pc:chgData name="Harriet Tebbs" userId="33e4ebd6-4dd0-48dc-b977-27241cb69112" providerId="ADAL" clId="{2D1F5632-8AAF-4A92-B658-7A6D5B1FE8AD}" dt="2021-11-24T09:41:44.897" v="850" actId="2696"/>
        <pc:sldMkLst>
          <pc:docMk/>
          <pc:sldMk cId="1346486687" sldId="484"/>
        </pc:sldMkLst>
      </pc:sldChg>
      <pc:sldChg chg="addSp delSp modSp mod">
        <pc:chgData name="Harriet Tebbs" userId="33e4ebd6-4dd0-48dc-b977-27241cb69112" providerId="ADAL" clId="{2D1F5632-8AAF-4A92-B658-7A6D5B1FE8AD}" dt="2022-01-17T14:01:31.226" v="1467" actId="113"/>
        <pc:sldMkLst>
          <pc:docMk/>
          <pc:sldMk cId="3039046842" sldId="492"/>
        </pc:sldMkLst>
        <pc:spChg chg="mod">
          <ac:chgData name="Harriet Tebbs" userId="33e4ebd6-4dd0-48dc-b977-27241cb69112" providerId="ADAL" clId="{2D1F5632-8AAF-4A92-B658-7A6D5B1FE8AD}" dt="2021-11-24T09:24:29.468" v="244" actId="1076"/>
          <ac:spMkLst>
            <pc:docMk/>
            <pc:sldMk cId="3039046842" sldId="492"/>
            <ac:spMk id="7" creationId="{22FC25A9-46EE-48AE-A68D-5A4BFF7C93AE}"/>
          </ac:spMkLst>
        </pc:spChg>
        <pc:spChg chg="add mod">
          <ac:chgData name="Harriet Tebbs" userId="33e4ebd6-4dd0-48dc-b977-27241cb69112" providerId="ADAL" clId="{2D1F5632-8AAF-4A92-B658-7A6D5B1FE8AD}" dt="2022-01-17T14:01:31.226" v="1467" actId="113"/>
          <ac:spMkLst>
            <pc:docMk/>
            <pc:sldMk cId="3039046842" sldId="492"/>
            <ac:spMk id="10" creationId="{4A6E1646-0CF7-4283-870C-02D9A30EC0A5}"/>
          </ac:spMkLst>
        </pc:spChg>
        <pc:spChg chg="mod">
          <ac:chgData name="Harriet Tebbs" userId="33e4ebd6-4dd0-48dc-b977-27241cb69112" providerId="ADAL" clId="{2D1F5632-8AAF-4A92-B658-7A6D5B1FE8AD}" dt="2021-11-24T09:23:24.634" v="218" actId="20577"/>
          <ac:spMkLst>
            <pc:docMk/>
            <pc:sldMk cId="3039046842" sldId="492"/>
            <ac:spMk id="15" creationId="{734C839D-27ED-4E42-A4A8-87D965F49B72}"/>
          </ac:spMkLst>
        </pc:spChg>
        <pc:spChg chg="add mod">
          <ac:chgData name="Harriet Tebbs" userId="33e4ebd6-4dd0-48dc-b977-27241cb69112" providerId="ADAL" clId="{2D1F5632-8AAF-4A92-B658-7A6D5B1FE8AD}" dt="2022-01-17T13:59:38.025" v="1448" actId="1076"/>
          <ac:spMkLst>
            <pc:docMk/>
            <pc:sldMk cId="3039046842" sldId="492"/>
            <ac:spMk id="16" creationId="{156D0DE4-6674-4534-8BE7-80C2FBB81A38}"/>
          </ac:spMkLst>
        </pc:spChg>
        <pc:picChg chg="del">
          <ac:chgData name="Harriet Tebbs" userId="33e4ebd6-4dd0-48dc-b977-27241cb69112" providerId="ADAL" clId="{2D1F5632-8AAF-4A92-B658-7A6D5B1FE8AD}" dt="2021-11-24T09:23:29.348" v="219" actId="478"/>
          <ac:picMkLst>
            <pc:docMk/>
            <pc:sldMk cId="3039046842" sldId="492"/>
            <ac:picMk id="3" creationId="{2A0CFB96-D44D-D04C-AC92-8DF531B6D05A}"/>
          </ac:picMkLst>
        </pc:picChg>
        <pc:picChg chg="add mod modCrop">
          <ac:chgData name="Harriet Tebbs" userId="33e4ebd6-4dd0-48dc-b977-27241cb69112" providerId="ADAL" clId="{2D1F5632-8AAF-4A92-B658-7A6D5B1FE8AD}" dt="2021-11-24T09:24:04.522" v="222" actId="732"/>
          <ac:picMkLst>
            <pc:docMk/>
            <pc:sldMk cId="3039046842" sldId="492"/>
            <ac:picMk id="4" creationId="{B7371445-A508-4F77-A592-1FA5919B74F9}"/>
          </ac:picMkLst>
        </pc:picChg>
        <pc:picChg chg="add mod modCrop">
          <ac:chgData name="Harriet Tebbs" userId="33e4ebd6-4dd0-48dc-b977-27241cb69112" providerId="ADAL" clId="{2D1F5632-8AAF-4A92-B658-7A6D5B1FE8AD}" dt="2022-01-17T13:59:35.946" v="1447" actId="1076"/>
          <ac:picMkLst>
            <pc:docMk/>
            <pc:sldMk cId="3039046842" sldId="492"/>
            <ac:picMk id="9" creationId="{36B3F7CE-B290-4188-8B84-98A447B21316}"/>
          </ac:picMkLst>
        </pc:picChg>
        <pc:cxnChg chg="mod ord">
          <ac:chgData name="Harriet Tebbs" userId="33e4ebd6-4dd0-48dc-b977-27241cb69112" providerId="ADAL" clId="{2D1F5632-8AAF-4A92-B658-7A6D5B1FE8AD}" dt="2021-11-24T09:24:25.906" v="243" actId="14100"/>
          <ac:cxnSpMkLst>
            <pc:docMk/>
            <pc:sldMk cId="3039046842" sldId="492"/>
            <ac:cxnSpMk id="12" creationId="{E0BEFFC4-0C7B-41B3-B8FC-ECCCFE0D3961}"/>
          </ac:cxnSpMkLst>
        </pc:cxnChg>
        <pc:cxnChg chg="add mod">
          <ac:chgData name="Harriet Tebbs" userId="33e4ebd6-4dd0-48dc-b977-27241cb69112" providerId="ADAL" clId="{2D1F5632-8AAF-4A92-B658-7A6D5B1FE8AD}" dt="2022-01-17T13:59:39.914" v="1449" actId="1076"/>
          <ac:cxnSpMkLst>
            <pc:docMk/>
            <pc:sldMk cId="3039046842" sldId="492"/>
            <ac:cxnSpMk id="13" creationId="{BDBFCBCD-3193-43C6-A69D-7A9D7D0B8762}"/>
          </ac:cxnSpMkLst>
        </pc:cxnChg>
      </pc:sldChg>
      <pc:sldChg chg="addSp delSp modSp mod">
        <pc:chgData name="Harriet Tebbs" userId="33e4ebd6-4dd0-48dc-b977-27241cb69112" providerId="ADAL" clId="{2D1F5632-8AAF-4A92-B658-7A6D5B1FE8AD}" dt="2021-11-24T09:28:57.879" v="393" actId="313"/>
        <pc:sldMkLst>
          <pc:docMk/>
          <pc:sldMk cId="90753866" sldId="493"/>
        </pc:sldMkLst>
        <pc:spChg chg="add mod">
          <ac:chgData name="Harriet Tebbs" userId="33e4ebd6-4dd0-48dc-b977-27241cb69112" providerId="ADAL" clId="{2D1F5632-8AAF-4A92-B658-7A6D5B1FE8AD}" dt="2021-11-24T09:27:59.195" v="302" actId="1076"/>
          <ac:spMkLst>
            <pc:docMk/>
            <pc:sldMk cId="90753866" sldId="493"/>
            <ac:spMk id="6" creationId="{CC3A7552-1845-4F75-91B4-C6DE9E57D614}"/>
          </ac:spMkLst>
        </pc:spChg>
        <pc:spChg chg="mod">
          <ac:chgData name="Harriet Tebbs" userId="33e4ebd6-4dd0-48dc-b977-27241cb69112" providerId="ADAL" clId="{2D1F5632-8AAF-4A92-B658-7A6D5B1FE8AD}" dt="2021-11-24T09:28:57.879" v="393" actId="313"/>
          <ac:spMkLst>
            <pc:docMk/>
            <pc:sldMk cId="90753866" sldId="493"/>
            <ac:spMk id="7" creationId="{22FC25A9-46EE-48AE-A68D-5A4BFF7C93AE}"/>
          </ac:spMkLst>
        </pc:spChg>
        <pc:spChg chg="mod">
          <ac:chgData name="Harriet Tebbs" userId="33e4ebd6-4dd0-48dc-b977-27241cb69112" providerId="ADAL" clId="{2D1F5632-8AAF-4A92-B658-7A6D5B1FE8AD}" dt="2021-11-24T09:28:54.672" v="392" actId="1076"/>
          <ac:spMkLst>
            <pc:docMk/>
            <pc:sldMk cId="90753866" sldId="493"/>
            <ac:spMk id="12" creationId="{3EFF5E66-3063-0540-B9A6-72C172C85BB5}"/>
          </ac:spMkLst>
        </pc:spChg>
        <pc:spChg chg="mod">
          <ac:chgData name="Harriet Tebbs" userId="33e4ebd6-4dd0-48dc-b977-27241cb69112" providerId="ADAL" clId="{2D1F5632-8AAF-4A92-B658-7A6D5B1FE8AD}" dt="2021-11-24T09:28:13.399" v="321" actId="1076"/>
          <ac:spMkLst>
            <pc:docMk/>
            <pc:sldMk cId="90753866" sldId="493"/>
            <ac:spMk id="13" creationId="{D7195F77-64D5-EC4D-B3D5-94F22BA8B7A0}"/>
          </ac:spMkLst>
        </pc:spChg>
        <pc:picChg chg="add mod modCrop">
          <ac:chgData name="Harriet Tebbs" userId="33e4ebd6-4dd0-48dc-b977-27241cb69112" providerId="ADAL" clId="{2D1F5632-8AAF-4A92-B658-7A6D5B1FE8AD}" dt="2021-11-24T09:27:56.489" v="301" actId="14100"/>
          <ac:picMkLst>
            <pc:docMk/>
            <pc:sldMk cId="90753866" sldId="493"/>
            <ac:picMk id="3" creationId="{633CD000-4085-4C26-8DCE-8ECABB5F9449}"/>
          </ac:picMkLst>
        </pc:picChg>
        <pc:picChg chg="del">
          <ac:chgData name="Harriet Tebbs" userId="33e4ebd6-4dd0-48dc-b977-27241cb69112" providerId="ADAL" clId="{2D1F5632-8AAF-4A92-B658-7A6D5B1FE8AD}" dt="2021-11-24T09:26:00.581" v="287" actId="478"/>
          <ac:picMkLst>
            <pc:docMk/>
            <pc:sldMk cId="90753866" sldId="493"/>
            <ac:picMk id="4" creationId="{1E029A04-20F0-534E-B1A0-79E317B3B730}"/>
          </ac:picMkLst>
        </pc:picChg>
        <pc:cxnChg chg="mod ord">
          <ac:chgData name="Harriet Tebbs" userId="33e4ebd6-4dd0-48dc-b977-27241cb69112" providerId="ADAL" clId="{2D1F5632-8AAF-4A92-B658-7A6D5B1FE8AD}" dt="2021-11-24T09:27:22.883" v="293" actId="14100"/>
          <ac:cxnSpMkLst>
            <pc:docMk/>
            <pc:sldMk cId="90753866" sldId="493"/>
            <ac:cxnSpMk id="10" creationId="{54607002-2BB8-EE49-AFE7-D2D4BA2D82B0}"/>
          </ac:cxnSpMkLst>
        </pc:cxnChg>
        <pc:cxnChg chg="mod ord">
          <ac:chgData name="Harriet Tebbs" userId="33e4ebd6-4dd0-48dc-b977-27241cb69112" providerId="ADAL" clId="{2D1F5632-8AAF-4A92-B658-7A6D5B1FE8AD}" dt="2021-11-24T09:28:25.091" v="325" actId="14100"/>
          <ac:cxnSpMkLst>
            <pc:docMk/>
            <pc:sldMk cId="90753866" sldId="493"/>
            <ac:cxnSpMk id="11" creationId="{59D99402-6F4B-064B-AF23-9F684FD42EB0}"/>
          </ac:cxnSpMkLst>
        </pc:cxnChg>
        <pc:cxnChg chg="mod">
          <ac:chgData name="Harriet Tebbs" userId="33e4ebd6-4dd0-48dc-b977-27241cb69112" providerId="ADAL" clId="{2D1F5632-8AAF-4A92-B658-7A6D5B1FE8AD}" dt="2021-11-24T09:28:41.792" v="368" actId="1076"/>
          <ac:cxnSpMkLst>
            <pc:docMk/>
            <pc:sldMk cId="90753866" sldId="493"/>
            <ac:cxnSpMk id="14" creationId="{45051CA7-FB9A-7C4E-8E82-2AAAC53CE672}"/>
          </ac:cxnSpMkLst>
        </pc:cxnChg>
      </pc:sldChg>
      <pc:sldChg chg="addSp delSp modSp mod">
        <pc:chgData name="Harriet Tebbs" userId="33e4ebd6-4dd0-48dc-b977-27241cb69112" providerId="ADAL" clId="{2D1F5632-8AAF-4A92-B658-7A6D5B1FE8AD}" dt="2021-11-24T09:41:10.874" v="841" actId="1076"/>
        <pc:sldMkLst>
          <pc:docMk/>
          <pc:sldMk cId="579135894" sldId="494"/>
        </pc:sldMkLst>
        <pc:spChg chg="add mod">
          <ac:chgData name="Harriet Tebbs" userId="33e4ebd6-4dd0-48dc-b977-27241cb69112" providerId="ADAL" clId="{2D1F5632-8AAF-4A92-B658-7A6D5B1FE8AD}" dt="2021-11-24T09:39:32.885" v="732" actId="1076"/>
          <ac:spMkLst>
            <pc:docMk/>
            <pc:sldMk cId="579135894" sldId="494"/>
            <ac:spMk id="8" creationId="{6FC86AC0-AEAC-4E71-B554-E9D8939B3CE3}"/>
          </ac:spMkLst>
        </pc:spChg>
        <pc:spChg chg="add mod">
          <ac:chgData name="Harriet Tebbs" userId="33e4ebd6-4dd0-48dc-b977-27241cb69112" providerId="ADAL" clId="{2D1F5632-8AAF-4A92-B658-7A6D5B1FE8AD}" dt="2021-11-24T09:40:30.372" v="748" actId="1076"/>
          <ac:spMkLst>
            <pc:docMk/>
            <pc:sldMk cId="579135894" sldId="494"/>
            <ac:spMk id="11" creationId="{97139E76-EDD5-43F6-A922-B11C4D1306B1}"/>
          </ac:spMkLst>
        </pc:spChg>
        <pc:spChg chg="add mod">
          <ac:chgData name="Harriet Tebbs" userId="33e4ebd6-4dd0-48dc-b977-27241cb69112" providerId="ADAL" clId="{2D1F5632-8AAF-4A92-B658-7A6D5B1FE8AD}" dt="2021-11-24T09:40:36.764" v="751" actId="14100"/>
          <ac:spMkLst>
            <pc:docMk/>
            <pc:sldMk cId="579135894" sldId="494"/>
            <ac:spMk id="14" creationId="{4438DE0B-9B2F-4E86-A9FF-F3D660F23AE2}"/>
          </ac:spMkLst>
        </pc:spChg>
        <pc:spChg chg="del">
          <ac:chgData name="Harriet Tebbs" userId="33e4ebd6-4dd0-48dc-b977-27241cb69112" providerId="ADAL" clId="{2D1F5632-8AAF-4A92-B658-7A6D5B1FE8AD}" dt="2021-11-24T09:35:39.775" v="522" actId="478"/>
          <ac:spMkLst>
            <pc:docMk/>
            <pc:sldMk cId="579135894" sldId="494"/>
            <ac:spMk id="15" creationId="{734C839D-27ED-4E42-A4A8-87D965F49B72}"/>
          </ac:spMkLst>
        </pc:spChg>
        <pc:spChg chg="add mod">
          <ac:chgData name="Harriet Tebbs" userId="33e4ebd6-4dd0-48dc-b977-27241cb69112" providerId="ADAL" clId="{2D1F5632-8AAF-4A92-B658-7A6D5B1FE8AD}" dt="2021-11-24T09:41:10.874" v="841" actId="1076"/>
          <ac:spMkLst>
            <pc:docMk/>
            <pc:sldMk cId="579135894" sldId="494"/>
            <ac:spMk id="16" creationId="{67CDA1CC-02CA-4030-A186-649571D6A33D}"/>
          </ac:spMkLst>
        </pc:spChg>
        <pc:picChg chg="del">
          <ac:chgData name="Harriet Tebbs" userId="33e4ebd6-4dd0-48dc-b977-27241cb69112" providerId="ADAL" clId="{2D1F5632-8AAF-4A92-B658-7A6D5B1FE8AD}" dt="2021-11-24T09:31:10.193" v="508" actId="478"/>
          <ac:picMkLst>
            <pc:docMk/>
            <pc:sldMk cId="579135894" sldId="494"/>
            <ac:picMk id="3" creationId="{636E0782-86EF-9E48-A8FA-1B8B9E146EDE}"/>
          </ac:picMkLst>
        </pc:picChg>
        <pc:picChg chg="add mod modCrop">
          <ac:chgData name="Harriet Tebbs" userId="33e4ebd6-4dd0-48dc-b977-27241cb69112" providerId="ADAL" clId="{2D1F5632-8AAF-4A92-B658-7A6D5B1FE8AD}" dt="2021-11-24T09:35:33.346" v="521" actId="1076"/>
          <ac:picMkLst>
            <pc:docMk/>
            <pc:sldMk cId="579135894" sldId="494"/>
            <ac:picMk id="4" creationId="{054A3614-5B44-4641-8DE5-0D7FA180DD08}"/>
          </ac:picMkLst>
        </pc:picChg>
        <pc:picChg chg="add mod modCrop">
          <ac:chgData name="Harriet Tebbs" userId="33e4ebd6-4dd0-48dc-b977-27241cb69112" providerId="ADAL" clId="{2D1F5632-8AAF-4A92-B658-7A6D5B1FE8AD}" dt="2021-11-24T09:39:22.505" v="730" actId="732"/>
          <ac:picMkLst>
            <pc:docMk/>
            <pc:sldMk cId="579135894" sldId="494"/>
            <ac:picMk id="6" creationId="{517E818E-4B04-474F-93C0-BEDB4346DB8A}"/>
          </ac:picMkLst>
        </pc:picChg>
        <pc:cxnChg chg="add mod">
          <ac:chgData name="Harriet Tebbs" userId="33e4ebd6-4dd0-48dc-b977-27241cb69112" providerId="ADAL" clId="{2D1F5632-8AAF-4A92-B658-7A6D5B1FE8AD}" dt="2021-11-24T09:39:28.405" v="731" actId="14100"/>
          <ac:cxnSpMkLst>
            <pc:docMk/>
            <pc:sldMk cId="579135894" sldId="494"/>
            <ac:cxnSpMk id="9" creationId="{47450724-B0A6-4315-B150-5A3FD4DB8070}"/>
          </ac:cxnSpMkLst>
        </pc:cxnChg>
        <pc:cxnChg chg="add mod">
          <ac:chgData name="Harriet Tebbs" userId="33e4ebd6-4dd0-48dc-b977-27241cb69112" providerId="ADAL" clId="{2D1F5632-8AAF-4A92-B658-7A6D5B1FE8AD}" dt="2021-11-24T09:40:44.030" v="753" actId="1076"/>
          <ac:cxnSpMkLst>
            <pc:docMk/>
            <pc:sldMk cId="579135894" sldId="494"/>
            <ac:cxnSpMk id="13" creationId="{B99D8F3B-3094-4D01-93EE-B6CEF56C98D5}"/>
          </ac:cxnSpMkLst>
        </pc:cxnChg>
      </pc:sldChg>
      <pc:sldChg chg="addSp delSp modSp mod">
        <pc:chgData name="Harriet Tebbs" userId="33e4ebd6-4dd0-48dc-b977-27241cb69112" providerId="ADAL" clId="{2D1F5632-8AAF-4A92-B658-7A6D5B1FE8AD}" dt="2021-11-24T09:38:44.035" v="715" actId="14100"/>
        <pc:sldMkLst>
          <pc:docMk/>
          <pc:sldMk cId="232797210" sldId="496"/>
        </pc:sldMkLst>
        <pc:spChg chg="mod">
          <ac:chgData name="Harriet Tebbs" userId="33e4ebd6-4dd0-48dc-b977-27241cb69112" providerId="ADAL" clId="{2D1F5632-8AAF-4A92-B658-7A6D5B1FE8AD}" dt="2021-11-24T09:38:21.211" v="666" actId="20577"/>
          <ac:spMkLst>
            <pc:docMk/>
            <pc:sldMk cId="232797210" sldId="496"/>
            <ac:spMk id="13" creationId="{D7195F77-64D5-EC4D-B3D5-94F22BA8B7A0}"/>
          </ac:spMkLst>
        </pc:spChg>
        <pc:spChg chg="add mod">
          <ac:chgData name="Harriet Tebbs" userId="33e4ebd6-4dd0-48dc-b977-27241cb69112" providerId="ADAL" clId="{2D1F5632-8AAF-4A92-B658-7A6D5B1FE8AD}" dt="2021-11-24T09:38:44.035" v="715" actId="14100"/>
          <ac:spMkLst>
            <pc:docMk/>
            <pc:sldMk cId="232797210" sldId="496"/>
            <ac:spMk id="14" creationId="{015750C4-DC67-4B1A-AFF6-16B4E2E889D0}"/>
          </ac:spMkLst>
        </pc:spChg>
        <pc:spChg chg="mod">
          <ac:chgData name="Harriet Tebbs" userId="33e4ebd6-4dd0-48dc-b977-27241cb69112" providerId="ADAL" clId="{2D1F5632-8AAF-4A92-B658-7A6D5B1FE8AD}" dt="2021-11-24T09:29:31.146" v="496" actId="20577"/>
          <ac:spMkLst>
            <pc:docMk/>
            <pc:sldMk cId="232797210" sldId="496"/>
            <ac:spMk id="15" creationId="{734C839D-27ED-4E42-A4A8-87D965F49B72}"/>
          </ac:spMkLst>
        </pc:spChg>
        <pc:picChg chg="del">
          <ac:chgData name="Harriet Tebbs" userId="33e4ebd6-4dd0-48dc-b977-27241cb69112" providerId="ADAL" clId="{2D1F5632-8AAF-4A92-B658-7A6D5B1FE8AD}" dt="2021-11-24T09:29:02.577" v="394" actId="478"/>
          <ac:picMkLst>
            <pc:docMk/>
            <pc:sldMk cId="232797210" sldId="496"/>
            <ac:picMk id="3" creationId="{5B5571B0-121A-2943-AA6F-9E456A2B4E0D}"/>
          </ac:picMkLst>
        </pc:picChg>
        <pc:picChg chg="add mod modCrop">
          <ac:chgData name="Harriet Tebbs" userId="33e4ebd6-4dd0-48dc-b977-27241cb69112" providerId="ADAL" clId="{2D1F5632-8AAF-4A92-B658-7A6D5B1FE8AD}" dt="2021-11-24T09:31:07.155" v="507" actId="1076"/>
          <ac:picMkLst>
            <pc:docMk/>
            <pc:sldMk cId="232797210" sldId="496"/>
            <ac:picMk id="4" creationId="{A001C7FB-934B-4963-BE69-F5272119A558}"/>
          </ac:picMkLst>
        </pc:picChg>
        <pc:picChg chg="add mod modCrop">
          <ac:chgData name="Harriet Tebbs" userId="33e4ebd6-4dd0-48dc-b977-27241cb69112" providerId="ADAL" clId="{2D1F5632-8AAF-4A92-B658-7A6D5B1FE8AD}" dt="2021-11-24T09:31:01.540" v="505" actId="1076"/>
          <ac:picMkLst>
            <pc:docMk/>
            <pc:sldMk cId="232797210" sldId="496"/>
            <ac:picMk id="6" creationId="{2F494A90-773C-45AA-8BD5-C4F7589591A9}"/>
          </ac:picMkLst>
        </pc:picChg>
        <pc:cxnChg chg="mod ord">
          <ac:chgData name="Harriet Tebbs" userId="33e4ebd6-4dd0-48dc-b977-27241cb69112" providerId="ADAL" clId="{2D1F5632-8AAF-4A92-B658-7A6D5B1FE8AD}" dt="2021-11-24T09:38:05.989" v="657" actId="1076"/>
          <ac:cxnSpMkLst>
            <pc:docMk/>
            <pc:sldMk cId="232797210" sldId="496"/>
            <ac:cxnSpMk id="10" creationId="{54607002-2BB8-EE49-AFE7-D2D4BA2D82B0}"/>
          </ac:cxnSpMkLst>
        </pc:cxnChg>
        <pc:cxnChg chg="add mod">
          <ac:chgData name="Harriet Tebbs" userId="33e4ebd6-4dd0-48dc-b977-27241cb69112" providerId="ADAL" clId="{2D1F5632-8AAF-4A92-B658-7A6D5B1FE8AD}" dt="2021-11-24T09:38:16.581" v="660" actId="14100"/>
          <ac:cxnSpMkLst>
            <pc:docMk/>
            <pc:sldMk cId="232797210" sldId="496"/>
            <ac:cxnSpMk id="12" creationId="{1A20816C-836B-4742-978C-A050692CC22C}"/>
          </ac:cxnSpMkLst>
        </pc:cxnChg>
      </pc:sldChg>
      <pc:sldChg chg="addSp delSp modSp mod">
        <pc:chgData name="Harriet Tebbs" userId="33e4ebd6-4dd0-48dc-b977-27241cb69112" providerId="ADAL" clId="{2D1F5632-8AAF-4A92-B658-7A6D5B1FE8AD}" dt="2022-01-17T13:26:55.889" v="1446" actId="478"/>
        <pc:sldMkLst>
          <pc:docMk/>
          <pc:sldMk cId="762126750" sldId="497"/>
        </pc:sldMkLst>
        <pc:spChg chg="add del mod">
          <ac:chgData name="Harriet Tebbs" userId="33e4ebd6-4dd0-48dc-b977-27241cb69112" providerId="ADAL" clId="{2D1F5632-8AAF-4A92-B658-7A6D5B1FE8AD}" dt="2022-01-17T13:26:55.889" v="1446" actId="478"/>
          <ac:spMkLst>
            <pc:docMk/>
            <pc:sldMk cId="762126750" sldId="497"/>
            <ac:spMk id="2" creationId="{264FCA57-AC64-498B-B768-6A71EC4C036C}"/>
          </ac:spMkLst>
        </pc:spChg>
      </pc:sldChg>
      <pc:sldChg chg="del">
        <pc:chgData name="Harriet Tebbs" userId="33e4ebd6-4dd0-48dc-b977-27241cb69112" providerId="ADAL" clId="{2D1F5632-8AAF-4A92-B658-7A6D5B1FE8AD}" dt="2021-11-24T09:41:47.311" v="851" actId="2696"/>
        <pc:sldMkLst>
          <pc:docMk/>
          <pc:sldMk cId="2888881793" sldId="497"/>
        </pc:sldMkLst>
      </pc:sldChg>
      <pc:sldChg chg="del">
        <pc:chgData name="Harriet Tebbs" userId="33e4ebd6-4dd0-48dc-b977-27241cb69112" providerId="ADAL" clId="{2D1F5632-8AAF-4A92-B658-7A6D5B1FE8AD}" dt="2021-11-24T09:41:51.151" v="852" actId="2696"/>
        <pc:sldMkLst>
          <pc:docMk/>
          <pc:sldMk cId="1877665206" sldId="498"/>
        </pc:sldMkLst>
      </pc:sldChg>
      <pc:sldChg chg="del">
        <pc:chgData name="Harriet Tebbs" userId="33e4ebd6-4dd0-48dc-b977-27241cb69112" providerId="ADAL" clId="{2D1F5632-8AAF-4A92-B658-7A6D5B1FE8AD}" dt="2021-11-24T09:41:53.457" v="853" actId="2696"/>
        <pc:sldMkLst>
          <pc:docMk/>
          <pc:sldMk cId="2590168840" sldId="499"/>
        </pc:sldMkLst>
      </pc:sldChg>
    </pc:docChg>
  </pc:docChgLst>
  <pc:docChgLst>
    <pc:chgData name="Shelley Watts" userId="S::shelley.watts@englandhockey.co.uk::38199059-e061-4fdf-a619-46ddc85d052f" providerId="AD" clId="Web-{891F3ED3-FA49-4D24-BE3F-0C58877564AA}"/>
    <pc:docChg chg="addSld modSld">
      <pc:chgData name="Shelley Watts" userId="S::shelley.watts@englandhockey.co.uk::38199059-e061-4fdf-a619-46ddc85d052f" providerId="AD" clId="Web-{891F3ED3-FA49-4D24-BE3F-0C58877564AA}" dt="2021-11-24T10:18:44.667" v="153" actId="14100"/>
      <pc:docMkLst>
        <pc:docMk/>
      </pc:docMkLst>
      <pc:sldChg chg="modSp">
        <pc:chgData name="Shelley Watts" userId="S::shelley.watts@englandhockey.co.uk::38199059-e061-4fdf-a619-46ddc85d052f" providerId="AD" clId="Web-{891F3ED3-FA49-4D24-BE3F-0C58877564AA}" dt="2021-11-24T10:17:14.039" v="137" actId="14100"/>
        <pc:sldMkLst>
          <pc:docMk/>
          <pc:sldMk cId="2386866755" sldId="461"/>
        </pc:sldMkLst>
        <pc:spChg chg="mod">
          <ac:chgData name="Shelley Watts" userId="S::shelley.watts@englandhockey.co.uk::38199059-e061-4fdf-a619-46ddc85d052f" providerId="AD" clId="Web-{891F3ED3-FA49-4D24-BE3F-0C58877564AA}" dt="2021-11-24T10:17:14.039" v="137" actId="14100"/>
          <ac:spMkLst>
            <pc:docMk/>
            <pc:sldMk cId="2386866755" sldId="461"/>
            <ac:spMk id="6" creationId="{9FC3E8C6-CC14-5E46-A42B-B0F1E0BF8B16}"/>
          </ac:spMkLst>
        </pc:spChg>
        <pc:spChg chg="mod">
          <ac:chgData name="Shelley Watts" userId="S::shelley.watts@englandhockey.co.uk::38199059-e061-4fdf-a619-46ddc85d052f" providerId="AD" clId="Web-{891F3ED3-FA49-4D24-BE3F-0C58877564AA}" dt="2021-11-24T10:16:32.835" v="130" actId="14100"/>
          <ac:spMkLst>
            <pc:docMk/>
            <pc:sldMk cId="2386866755" sldId="461"/>
            <ac:spMk id="20" creationId="{D4DCDE76-BC1C-4A38-8769-0ADC9DAB975B}"/>
          </ac:spMkLst>
        </pc:spChg>
      </pc:sldChg>
      <pc:sldChg chg="modSp">
        <pc:chgData name="Shelley Watts" userId="S::shelley.watts@englandhockey.co.uk::38199059-e061-4fdf-a619-46ddc85d052f" providerId="AD" clId="Web-{891F3ED3-FA49-4D24-BE3F-0C58877564AA}" dt="2021-11-24T10:14:15.768" v="23" actId="14100"/>
        <pc:sldMkLst>
          <pc:docMk/>
          <pc:sldMk cId="90753866" sldId="493"/>
        </pc:sldMkLst>
        <pc:spChg chg="mod">
          <ac:chgData name="Shelley Watts" userId="S::shelley.watts@englandhockey.co.uk::38199059-e061-4fdf-a619-46ddc85d052f" providerId="AD" clId="Web-{891F3ED3-FA49-4D24-BE3F-0C58877564AA}" dt="2021-11-24T10:14:15.768" v="23" actId="14100"/>
          <ac:spMkLst>
            <pc:docMk/>
            <pc:sldMk cId="90753866" sldId="493"/>
            <ac:spMk id="15" creationId="{734C839D-27ED-4E42-A4A8-87D965F49B72}"/>
          </ac:spMkLst>
        </pc:spChg>
      </pc:sldChg>
      <pc:sldChg chg="addSp modSp">
        <pc:chgData name="Shelley Watts" userId="S::shelley.watts@englandhockey.co.uk::38199059-e061-4fdf-a619-46ddc85d052f" providerId="AD" clId="Web-{891F3ED3-FA49-4D24-BE3F-0C58877564AA}" dt="2021-11-24T10:15:28.911" v="116" actId="20577"/>
        <pc:sldMkLst>
          <pc:docMk/>
          <pc:sldMk cId="579135894" sldId="494"/>
        </pc:sldMkLst>
        <pc:spChg chg="add mod">
          <ac:chgData name="Shelley Watts" userId="S::shelley.watts@englandhockey.co.uk::38199059-e061-4fdf-a619-46ddc85d052f" providerId="AD" clId="Web-{891F3ED3-FA49-4D24-BE3F-0C58877564AA}" dt="2021-11-24T10:15:28.911" v="116" actId="20577"/>
          <ac:spMkLst>
            <pc:docMk/>
            <pc:sldMk cId="579135894" sldId="494"/>
            <ac:spMk id="2" creationId="{264FCA57-AC64-498B-B768-6A71EC4C036C}"/>
          </ac:spMkLst>
        </pc:spChg>
        <pc:spChg chg="mod">
          <ac:chgData name="Shelley Watts" userId="S::shelley.watts@englandhockey.co.uk::38199059-e061-4fdf-a619-46ddc85d052f" providerId="AD" clId="Web-{891F3ED3-FA49-4D24-BE3F-0C58877564AA}" dt="2021-11-24T10:12:46.344" v="1" actId="1076"/>
          <ac:spMkLst>
            <pc:docMk/>
            <pc:sldMk cId="579135894" sldId="494"/>
            <ac:spMk id="8" creationId="{6FC86AC0-AEAC-4E71-B554-E9D8939B3CE3}"/>
          </ac:spMkLst>
        </pc:spChg>
      </pc:sldChg>
      <pc:sldChg chg="delSp modSp add replId">
        <pc:chgData name="Shelley Watts" userId="S::shelley.watts@englandhockey.co.uk::38199059-e061-4fdf-a619-46ddc85d052f" providerId="AD" clId="Web-{891F3ED3-FA49-4D24-BE3F-0C58877564AA}" dt="2021-11-24T10:18:44.667" v="153" actId="14100"/>
        <pc:sldMkLst>
          <pc:docMk/>
          <pc:sldMk cId="762126750" sldId="497"/>
        </pc:sldMkLst>
        <pc:spChg chg="mod">
          <ac:chgData name="Shelley Watts" userId="S::shelley.watts@englandhockey.co.uk::38199059-e061-4fdf-a619-46ddc85d052f" providerId="AD" clId="Web-{891F3ED3-FA49-4D24-BE3F-0C58877564AA}" dt="2021-11-24T10:18:44.667" v="153" actId="14100"/>
          <ac:spMkLst>
            <pc:docMk/>
            <pc:sldMk cId="762126750" sldId="497"/>
            <ac:spMk id="2" creationId="{264FCA57-AC64-498B-B768-6A71EC4C036C}"/>
          </ac:spMkLst>
        </pc:spChg>
        <pc:spChg chg="del">
          <ac:chgData name="Shelley Watts" userId="S::shelley.watts@englandhockey.co.uk::38199059-e061-4fdf-a619-46ddc85d052f" providerId="AD" clId="Web-{891F3ED3-FA49-4D24-BE3F-0C58877564AA}" dt="2021-11-24T10:17:53.478" v="141"/>
          <ac:spMkLst>
            <pc:docMk/>
            <pc:sldMk cId="762126750" sldId="497"/>
            <ac:spMk id="8" creationId="{6FC86AC0-AEAC-4E71-B554-E9D8939B3CE3}"/>
          </ac:spMkLst>
        </pc:spChg>
        <pc:spChg chg="del">
          <ac:chgData name="Shelley Watts" userId="S::shelley.watts@englandhockey.co.uk::38199059-e061-4fdf-a619-46ddc85d052f" providerId="AD" clId="Web-{891F3ED3-FA49-4D24-BE3F-0C58877564AA}" dt="2021-11-24T10:18:03.806" v="145"/>
          <ac:spMkLst>
            <pc:docMk/>
            <pc:sldMk cId="762126750" sldId="497"/>
            <ac:spMk id="11" creationId="{97139E76-EDD5-43F6-A922-B11C4D1306B1}"/>
          </ac:spMkLst>
        </pc:spChg>
        <pc:spChg chg="del">
          <ac:chgData name="Shelley Watts" userId="S::shelley.watts@englandhockey.co.uk::38199059-e061-4fdf-a619-46ddc85d052f" providerId="AD" clId="Web-{891F3ED3-FA49-4D24-BE3F-0C58877564AA}" dt="2021-11-24T10:17:59.306" v="144"/>
          <ac:spMkLst>
            <pc:docMk/>
            <pc:sldMk cId="762126750" sldId="497"/>
            <ac:spMk id="14" creationId="{4438DE0B-9B2F-4E86-A9FF-F3D660F23AE2}"/>
          </ac:spMkLst>
        </pc:spChg>
        <pc:spChg chg="del">
          <ac:chgData name="Shelley Watts" userId="S::shelley.watts@englandhockey.co.uk::38199059-e061-4fdf-a619-46ddc85d052f" providerId="AD" clId="Web-{891F3ED3-FA49-4D24-BE3F-0C58877564AA}" dt="2021-11-24T10:17:57.572" v="143"/>
          <ac:spMkLst>
            <pc:docMk/>
            <pc:sldMk cId="762126750" sldId="497"/>
            <ac:spMk id="16" creationId="{67CDA1CC-02CA-4030-A186-649571D6A33D}"/>
          </ac:spMkLst>
        </pc:spChg>
        <pc:picChg chg="del">
          <ac:chgData name="Shelley Watts" userId="S::shelley.watts@englandhockey.co.uk::38199059-e061-4fdf-a619-46ddc85d052f" providerId="AD" clId="Web-{891F3ED3-FA49-4D24-BE3F-0C58877564AA}" dt="2021-11-24T10:17:47.196" v="139"/>
          <ac:picMkLst>
            <pc:docMk/>
            <pc:sldMk cId="762126750" sldId="497"/>
            <ac:picMk id="4" creationId="{054A3614-5B44-4641-8DE5-0D7FA180DD08}"/>
          </ac:picMkLst>
        </pc:picChg>
        <pc:picChg chg="del">
          <ac:chgData name="Shelley Watts" userId="S::shelley.watts@englandhockey.co.uk::38199059-e061-4fdf-a619-46ddc85d052f" providerId="AD" clId="Web-{891F3ED3-FA49-4D24-BE3F-0C58877564AA}" dt="2021-11-24T10:18:03.806" v="146"/>
          <ac:picMkLst>
            <pc:docMk/>
            <pc:sldMk cId="762126750" sldId="497"/>
            <ac:picMk id="6" creationId="{517E818E-4B04-474F-93C0-BEDB4346DB8A}"/>
          </ac:picMkLst>
        </pc:picChg>
        <pc:cxnChg chg="del">
          <ac:chgData name="Shelley Watts" userId="S::shelley.watts@englandhockey.co.uk::38199059-e061-4fdf-a619-46ddc85d052f" providerId="AD" clId="Web-{891F3ED3-FA49-4D24-BE3F-0C58877564AA}" dt="2021-11-24T10:17:50.196" v="140"/>
          <ac:cxnSpMkLst>
            <pc:docMk/>
            <pc:sldMk cId="762126750" sldId="497"/>
            <ac:cxnSpMk id="9" creationId="{47450724-B0A6-4315-B150-5A3FD4DB8070}"/>
          </ac:cxnSpMkLst>
        </pc:cxnChg>
        <pc:cxnChg chg="del">
          <ac:chgData name="Shelley Watts" userId="S::shelley.watts@englandhockey.co.uk::38199059-e061-4fdf-a619-46ddc85d052f" providerId="AD" clId="Web-{891F3ED3-FA49-4D24-BE3F-0C58877564AA}" dt="2021-11-24T10:17:55.400" v="142"/>
          <ac:cxnSpMkLst>
            <pc:docMk/>
            <pc:sldMk cId="762126750" sldId="497"/>
            <ac:cxnSpMk id="13" creationId="{B99D8F3B-3094-4D01-93EE-B6CEF56C98D5}"/>
          </ac:cxnSpMkLst>
        </pc:cxnChg>
      </pc:sldChg>
    </pc:docChg>
  </pc:docChgLst>
  <pc:docChgLst>
    <pc:chgData name="Shelley Watts" userId="S::shelley.watts@englandhockey.co.uk::38199059-e061-4fdf-a619-46ddc85d052f" providerId="AD" clId="Web-{2A5CA96D-8766-4C16-8E90-CEAE1C103295}"/>
    <pc:docChg chg="delSld modSld">
      <pc:chgData name="Shelley Watts" userId="S::shelley.watts@englandhockey.co.uk::38199059-e061-4fdf-a619-46ddc85d052f" providerId="AD" clId="Web-{2A5CA96D-8766-4C16-8E90-CEAE1C103295}" dt="2021-11-26T16:23:15.078" v="131" actId="20577"/>
      <pc:docMkLst>
        <pc:docMk/>
      </pc:docMkLst>
      <pc:sldChg chg="modSp">
        <pc:chgData name="Shelley Watts" userId="S::shelley.watts@englandhockey.co.uk::38199059-e061-4fdf-a619-46ddc85d052f" providerId="AD" clId="Web-{2A5CA96D-8766-4C16-8E90-CEAE1C103295}" dt="2021-11-26T16:16:31.287" v="4" actId="20577"/>
        <pc:sldMkLst>
          <pc:docMk/>
          <pc:sldMk cId="3321457229" sldId="456"/>
        </pc:sldMkLst>
        <pc:spChg chg="mod">
          <ac:chgData name="Shelley Watts" userId="S::shelley.watts@englandhockey.co.uk::38199059-e061-4fdf-a619-46ddc85d052f" providerId="AD" clId="Web-{2A5CA96D-8766-4C16-8E90-CEAE1C103295}" dt="2021-11-26T16:16:31.287" v="4" actId="20577"/>
          <ac:spMkLst>
            <pc:docMk/>
            <pc:sldMk cId="3321457229" sldId="456"/>
            <ac:spMk id="2" creationId="{BC86E1C4-4470-44D9-9286-B371F68BBB5F}"/>
          </ac:spMkLst>
        </pc:spChg>
      </pc:sldChg>
      <pc:sldChg chg="modSp">
        <pc:chgData name="Shelley Watts" userId="S::shelley.watts@englandhockey.co.uk::38199059-e061-4fdf-a619-46ddc85d052f" providerId="AD" clId="Web-{2A5CA96D-8766-4C16-8E90-CEAE1C103295}" dt="2021-11-26T16:22:07.045" v="120" actId="20577"/>
        <pc:sldMkLst>
          <pc:docMk/>
          <pc:sldMk cId="2386866755" sldId="461"/>
        </pc:sldMkLst>
        <pc:spChg chg="mod">
          <ac:chgData name="Shelley Watts" userId="S::shelley.watts@englandhockey.co.uk::38199059-e061-4fdf-a619-46ddc85d052f" providerId="AD" clId="Web-{2A5CA96D-8766-4C16-8E90-CEAE1C103295}" dt="2021-11-26T16:21:20.482" v="91" actId="1076"/>
          <ac:spMkLst>
            <pc:docMk/>
            <pc:sldMk cId="2386866755" sldId="461"/>
            <ac:spMk id="6" creationId="{9FC3E8C6-CC14-5E46-A42B-B0F1E0BF8B16}"/>
          </ac:spMkLst>
        </pc:spChg>
        <pc:spChg chg="mod">
          <ac:chgData name="Shelley Watts" userId="S::shelley.watts@englandhockey.co.uk::38199059-e061-4fdf-a619-46ddc85d052f" providerId="AD" clId="Web-{2A5CA96D-8766-4C16-8E90-CEAE1C103295}" dt="2021-11-26T16:22:07.045" v="120" actId="20577"/>
          <ac:spMkLst>
            <pc:docMk/>
            <pc:sldMk cId="2386866755" sldId="461"/>
            <ac:spMk id="20" creationId="{D4DCDE76-BC1C-4A38-8769-0ADC9DAB975B}"/>
          </ac:spMkLst>
        </pc:spChg>
      </pc:sldChg>
      <pc:sldChg chg="del">
        <pc:chgData name="Shelley Watts" userId="S::shelley.watts@englandhockey.co.uk::38199059-e061-4fdf-a619-46ddc85d052f" providerId="AD" clId="Web-{2A5CA96D-8766-4C16-8E90-CEAE1C103295}" dt="2021-11-26T16:16:46.053" v="5"/>
        <pc:sldMkLst>
          <pc:docMk/>
          <pc:sldMk cId="90753866" sldId="493"/>
        </pc:sldMkLst>
      </pc:sldChg>
      <pc:sldChg chg="delSp">
        <pc:chgData name="Shelley Watts" userId="S::shelley.watts@englandhockey.co.uk::38199059-e061-4fdf-a619-46ddc85d052f" providerId="AD" clId="Web-{2A5CA96D-8766-4C16-8E90-CEAE1C103295}" dt="2021-11-26T16:17:02.975" v="6"/>
        <pc:sldMkLst>
          <pc:docMk/>
          <pc:sldMk cId="579135894" sldId="494"/>
        </pc:sldMkLst>
        <pc:spChg chg="del">
          <ac:chgData name="Shelley Watts" userId="S::shelley.watts@englandhockey.co.uk::38199059-e061-4fdf-a619-46ddc85d052f" providerId="AD" clId="Web-{2A5CA96D-8766-4C16-8E90-CEAE1C103295}" dt="2021-11-26T16:17:02.975" v="6"/>
          <ac:spMkLst>
            <pc:docMk/>
            <pc:sldMk cId="579135894" sldId="494"/>
            <ac:spMk id="2" creationId="{264FCA57-AC64-498B-B768-6A71EC4C036C}"/>
          </ac:spMkLst>
        </pc:spChg>
      </pc:sldChg>
      <pc:sldChg chg="modSp">
        <pc:chgData name="Shelley Watts" userId="S::shelley.watts@englandhockey.co.uk::38199059-e061-4fdf-a619-46ddc85d052f" providerId="AD" clId="Web-{2A5CA96D-8766-4C16-8E90-CEAE1C103295}" dt="2021-11-26T16:23:15.078" v="131" actId="20577"/>
        <pc:sldMkLst>
          <pc:docMk/>
          <pc:sldMk cId="762126750" sldId="497"/>
        </pc:sldMkLst>
        <pc:spChg chg="mod">
          <ac:chgData name="Shelley Watts" userId="S::shelley.watts@englandhockey.co.uk::38199059-e061-4fdf-a619-46ddc85d052f" providerId="AD" clId="Web-{2A5CA96D-8766-4C16-8E90-CEAE1C103295}" dt="2021-11-26T16:23:15.078" v="131" actId="20577"/>
          <ac:spMkLst>
            <pc:docMk/>
            <pc:sldMk cId="762126750" sldId="497"/>
            <ac:spMk id="2" creationId="{264FCA57-AC64-498B-B768-6A71EC4C036C}"/>
          </ac:spMkLst>
        </pc:spChg>
      </pc:sldChg>
    </pc:docChg>
  </pc:docChgLst>
  <pc:docChgLst>
    <pc:chgData name="Harriet Tebbs" userId="S::harriet.tebbs@englandhockey.co.uk::33e4ebd6-4dd0-48dc-b977-27241cb69112" providerId="AD" clId="Web-{B985C654-1403-43F9-B85B-EF18F8991B8D}"/>
    <pc:docChg chg="delSld">
      <pc:chgData name="Harriet Tebbs" userId="S::harriet.tebbs@englandhockey.co.uk::33e4ebd6-4dd0-48dc-b977-27241cb69112" providerId="AD" clId="Web-{B985C654-1403-43F9-B85B-EF18F8991B8D}" dt="2021-12-01T22:38:41.716" v="0"/>
      <pc:docMkLst>
        <pc:docMk/>
      </pc:docMkLst>
      <pc:sldChg chg="del">
        <pc:chgData name="Harriet Tebbs" userId="S::harriet.tebbs@englandhockey.co.uk::33e4ebd6-4dd0-48dc-b977-27241cb69112" providerId="AD" clId="Web-{B985C654-1403-43F9-B85B-EF18F8991B8D}" dt="2021-12-01T22:38:41.716" v="0"/>
        <pc:sldMkLst>
          <pc:docMk/>
          <pc:sldMk cId="2386866755" sldId="4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5CF949-4ECB-41CC-9C9C-930F888B29A5}" type="datetimeFigureOut">
              <a:rPr lang="en-GB" smtClean="0"/>
              <a:t>17/01/2022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BBF569-CB8A-435F-9AB5-A8487CEA1899}" type="slidenum">
              <a:rPr lang="en-GB" smtClean="0"/>
              <a:t>‹#›</a:t>
            </a:fld>
            <a:endParaRPr lang="en-GB"/>
          </a:p>
        </p:txBody>
      </p:sp>
    </p:spTree>
    <p:extLst>
      <p:ext uri="{BB962C8B-B14F-4D97-AF65-F5344CB8AC3E}">
        <p14:creationId xmlns:p14="http://schemas.microsoft.com/office/powerpoint/2010/main" val="122191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2BBF569-CB8A-435F-9AB5-A8487CEA1899}" type="slidenum">
              <a:rPr lang="en-GB" smtClean="0"/>
              <a:t>3</a:t>
            </a:fld>
            <a:endParaRPr lang="en-GB"/>
          </a:p>
        </p:txBody>
      </p:sp>
    </p:spTree>
    <p:extLst>
      <p:ext uri="{BB962C8B-B14F-4D97-AF65-F5344CB8AC3E}">
        <p14:creationId xmlns:p14="http://schemas.microsoft.com/office/powerpoint/2010/main" val="1805667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2BBF569-CB8A-435F-9AB5-A8487CEA1899}" type="slidenum">
              <a:rPr lang="en-GB" smtClean="0"/>
              <a:t>4</a:t>
            </a:fld>
            <a:endParaRPr lang="en-GB"/>
          </a:p>
        </p:txBody>
      </p:sp>
    </p:spTree>
    <p:extLst>
      <p:ext uri="{BB962C8B-B14F-4D97-AF65-F5344CB8AC3E}">
        <p14:creationId xmlns:p14="http://schemas.microsoft.com/office/powerpoint/2010/main" val="272495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2BBF569-CB8A-435F-9AB5-A8487CEA1899}" type="slidenum">
              <a:rPr lang="en-GB" smtClean="0"/>
              <a:t>5</a:t>
            </a:fld>
            <a:endParaRPr lang="en-GB"/>
          </a:p>
        </p:txBody>
      </p:sp>
    </p:spTree>
    <p:extLst>
      <p:ext uri="{BB962C8B-B14F-4D97-AF65-F5344CB8AC3E}">
        <p14:creationId xmlns:p14="http://schemas.microsoft.com/office/powerpoint/2010/main" val="2027424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2BBF569-CB8A-435F-9AB5-A8487CEA1899}" type="slidenum">
              <a:rPr lang="en-GB" smtClean="0"/>
              <a:t>6</a:t>
            </a:fld>
            <a:endParaRPr lang="en-GB"/>
          </a:p>
        </p:txBody>
      </p:sp>
    </p:spTree>
    <p:extLst>
      <p:ext uri="{BB962C8B-B14F-4D97-AF65-F5344CB8AC3E}">
        <p14:creationId xmlns:p14="http://schemas.microsoft.com/office/powerpoint/2010/main" val="3343782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_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9916-9E6C-BD4E-A8D3-9CC93167A2A2}"/>
              </a:ext>
            </a:extLst>
          </p:cNvPr>
          <p:cNvSpPr>
            <a:spLocks noGrp="1"/>
          </p:cNvSpPr>
          <p:nvPr>
            <p:ph type="ctrTitle" hasCustomPrompt="1"/>
          </p:nvPr>
        </p:nvSpPr>
        <p:spPr>
          <a:xfrm>
            <a:off x="658813" y="2667512"/>
            <a:ext cx="7335520" cy="1508443"/>
          </a:xfrm>
          <a:prstGeom prst="rect">
            <a:avLst/>
          </a:prstGeom>
        </p:spPr>
        <p:txBody>
          <a:bodyPr anchor="b"/>
          <a:lstStyle>
            <a:lvl1pPr algn="l">
              <a:defRPr sz="4800" b="0" i="0" spc="600">
                <a:solidFill>
                  <a:schemeClr val="bg1"/>
                </a:solidFill>
                <a:latin typeface="Futura PT Book" panose="020B0502020204020303" pitchFamily="34" charset="77"/>
                <a:cs typeface="Arial" panose="020B0604020202020204" pitchFamily="34" charset="0"/>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8345EC41-FFFF-A443-AA57-A826DD475E6F}"/>
              </a:ext>
            </a:extLst>
          </p:cNvPr>
          <p:cNvSpPr>
            <a:spLocks noGrp="1"/>
          </p:cNvSpPr>
          <p:nvPr>
            <p:ph type="subTitle" idx="1" hasCustomPrompt="1"/>
          </p:nvPr>
        </p:nvSpPr>
        <p:spPr>
          <a:xfrm>
            <a:off x="658813" y="4268031"/>
            <a:ext cx="7335520" cy="380682"/>
          </a:xfrm>
          <a:prstGeom prst="rect">
            <a:avLst/>
          </a:prstGeom>
        </p:spPr>
        <p:txBody>
          <a:bodyPr/>
          <a:lstStyle>
            <a:lvl1pPr marL="0" indent="0" algn="l">
              <a:buNone/>
              <a:defRPr sz="1800" b="0" i="0">
                <a:solidFill>
                  <a:schemeClr val="bg1"/>
                </a:solidFill>
                <a:latin typeface="Futura PT Book" panose="020B0502020204020303" pitchFamily="34" charset="77"/>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5" name="Picture 4">
            <a:extLst>
              <a:ext uri="{FF2B5EF4-FFF2-40B4-BE49-F238E27FC236}">
                <a16:creationId xmlns:a16="http://schemas.microsoft.com/office/drawing/2014/main" id="{816293BC-11AA-2D42-A7FF-F144691C8BC4}"/>
              </a:ext>
            </a:extLst>
          </p:cNvPr>
          <p:cNvPicPr>
            <a:picLocks noChangeAspect="1"/>
          </p:cNvPicPr>
          <p:nvPr userDrawn="1"/>
        </p:nvPicPr>
        <p:blipFill>
          <a:blip r:embed="rId2"/>
          <a:stretch>
            <a:fillRect/>
          </a:stretch>
        </p:blipFill>
        <p:spPr>
          <a:xfrm>
            <a:off x="10170640" y="2537012"/>
            <a:ext cx="1480062" cy="2160494"/>
          </a:xfrm>
          <a:prstGeom prst="rect">
            <a:avLst/>
          </a:prstGeom>
        </p:spPr>
      </p:pic>
    </p:spTree>
    <p:extLst>
      <p:ext uri="{BB962C8B-B14F-4D97-AF65-F5344CB8AC3E}">
        <p14:creationId xmlns:p14="http://schemas.microsoft.com/office/powerpoint/2010/main" val="1746104105"/>
      </p:ext>
    </p:extLst>
  </p:cSld>
  <p:clrMapOvr>
    <a:masterClrMapping/>
  </p:clrMapOvr>
  <p:extLst>
    <p:ext uri="{DCECCB84-F9BA-43D5-87BE-67443E8EF086}">
      <p15:sldGuideLst xmlns:p15="http://schemas.microsoft.com/office/powerpoint/2012/main">
        <p15:guide id="1" pos="3840" userDrawn="1">
          <p15:clr>
            <a:srgbClr val="FBAE40"/>
          </p15:clr>
        </p15:guide>
        <p15:guide id="2" pos="415" userDrawn="1">
          <p15:clr>
            <a:srgbClr val="FBAE40"/>
          </p15:clr>
        </p15:guide>
        <p15:guide id="3" pos="726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_Half_Slide_2">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4DC6F076-B9EE-3649-B75F-AFAB5ADFC672}"/>
              </a:ext>
            </a:extLst>
          </p:cNvPr>
          <p:cNvSpPr>
            <a:spLocks noGrp="1"/>
          </p:cNvSpPr>
          <p:nvPr>
            <p:ph type="body" sz="quarter" idx="10"/>
          </p:nvPr>
        </p:nvSpPr>
        <p:spPr>
          <a:xfrm>
            <a:off x="658813" y="2724346"/>
            <a:ext cx="5100964" cy="3393879"/>
          </a:xfrm>
          <a:prstGeom prst="rect">
            <a:avLst/>
          </a:prstGeom>
        </p:spPr>
        <p:txBody>
          <a:bodyPr/>
          <a:lstStyle>
            <a:lvl1pPr marL="0" indent="0">
              <a:buNone/>
              <a:defRPr>
                <a:solidFill>
                  <a:schemeClr val="tx1">
                    <a:lumMod val="65000"/>
                    <a:lumOff val="35000"/>
                  </a:schemeClr>
                </a:solidFill>
              </a:defRPr>
            </a:lvl1pPr>
            <a:lvl2pPr marL="457200" indent="0">
              <a:buNone/>
              <a:defRPr sz="1600">
                <a:solidFill>
                  <a:schemeClr val="tx1">
                    <a:lumMod val="65000"/>
                    <a:lumOff val="35000"/>
                  </a:schemeClr>
                </a:solidFill>
              </a:defRPr>
            </a:lvl2pPr>
            <a:lvl3pPr marL="914400" indent="0">
              <a:buNone/>
              <a:defRPr sz="16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200">
                <a:solidFill>
                  <a:schemeClr val="tx1">
                    <a:lumMod val="65000"/>
                    <a:lumOff val="3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9">
            <a:extLst>
              <a:ext uri="{FF2B5EF4-FFF2-40B4-BE49-F238E27FC236}">
                <a16:creationId xmlns:a16="http://schemas.microsoft.com/office/drawing/2014/main" id="{197451B0-7A80-A84D-B5B8-085FD92C06CD}"/>
              </a:ext>
            </a:extLst>
          </p:cNvPr>
          <p:cNvSpPr>
            <a:spLocks noGrp="1"/>
          </p:cNvSpPr>
          <p:nvPr>
            <p:ph type="body" sz="quarter" idx="11" hasCustomPrompt="1"/>
          </p:nvPr>
        </p:nvSpPr>
        <p:spPr>
          <a:xfrm>
            <a:off x="658813" y="1512347"/>
            <a:ext cx="5100964" cy="882061"/>
          </a:xfrm>
          <a:prstGeom prst="rect">
            <a:avLst/>
          </a:prstGeom>
        </p:spPr>
        <p:txBody>
          <a:bodyPr/>
          <a:lstStyle>
            <a:lvl1pPr marL="0" indent="0">
              <a:buNone/>
              <a:defRPr sz="3200" b="0" i="0" spc="300">
                <a:solidFill>
                  <a:srgbClr val="E42313"/>
                </a:solidFill>
                <a:latin typeface="Futura PT Book" panose="020B0502020204020303" pitchFamily="34" charset="77"/>
              </a:defRPr>
            </a:lvl1pPr>
          </a:lstStyle>
          <a:p>
            <a:pPr lvl="0"/>
            <a:r>
              <a:rPr lang="en-GB"/>
              <a:t>CLICK TO EDIT MASTER TEXT STYLES</a:t>
            </a:r>
          </a:p>
        </p:txBody>
      </p:sp>
      <p:sp>
        <p:nvSpPr>
          <p:cNvPr id="6" name="Picture Placeholder 5">
            <a:extLst>
              <a:ext uri="{FF2B5EF4-FFF2-40B4-BE49-F238E27FC236}">
                <a16:creationId xmlns:a16="http://schemas.microsoft.com/office/drawing/2014/main" id="{AE5FC599-18EE-6E42-A63A-C5A590B3FABE}"/>
              </a:ext>
            </a:extLst>
          </p:cNvPr>
          <p:cNvSpPr>
            <a:spLocks noGrp="1"/>
          </p:cNvSpPr>
          <p:nvPr>
            <p:ph type="pic" sz="quarter" idx="12"/>
          </p:nvPr>
        </p:nvSpPr>
        <p:spPr>
          <a:xfrm>
            <a:off x="6096000" y="254000"/>
            <a:ext cx="5832000" cy="5853600"/>
          </a:xfrm>
          <a:prstGeom prst="rect">
            <a:avLst/>
          </a:prstGeom>
          <a:solidFill>
            <a:schemeClr val="bg1">
              <a:lumMod val="95000"/>
            </a:schemeClr>
          </a:solidFill>
          <a:ln>
            <a:noFill/>
          </a:ln>
        </p:spPr>
        <p:txBody>
          <a:bodyPr/>
          <a:lstStyle/>
          <a:p>
            <a:endParaRPr lang="en-US"/>
          </a:p>
        </p:txBody>
      </p:sp>
    </p:spTree>
    <p:extLst>
      <p:ext uri="{BB962C8B-B14F-4D97-AF65-F5344CB8AC3E}">
        <p14:creationId xmlns:p14="http://schemas.microsoft.com/office/powerpoint/2010/main" val="3591076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_Stats_Slide_2">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89A7A92E-F067-E24B-92ED-82FC6A5D4E38}"/>
              </a:ext>
            </a:extLst>
          </p:cNvPr>
          <p:cNvSpPr>
            <a:spLocks noGrp="1"/>
          </p:cNvSpPr>
          <p:nvPr>
            <p:ph type="body" sz="quarter" idx="10"/>
          </p:nvPr>
        </p:nvSpPr>
        <p:spPr>
          <a:xfrm>
            <a:off x="658813" y="2724346"/>
            <a:ext cx="5100964" cy="3393879"/>
          </a:xfrm>
          <a:prstGeom prst="rect">
            <a:avLst/>
          </a:prstGeom>
        </p:spPr>
        <p:txBody>
          <a:bodyPr/>
          <a:lstStyle>
            <a:lvl1pPr marL="0" indent="0">
              <a:buNone/>
              <a:defRPr>
                <a:solidFill>
                  <a:schemeClr val="tx1">
                    <a:lumMod val="65000"/>
                    <a:lumOff val="35000"/>
                  </a:schemeClr>
                </a:solidFill>
              </a:defRPr>
            </a:lvl1pPr>
            <a:lvl2pPr marL="457200" indent="0">
              <a:buNone/>
              <a:defRPr sz="1600">
                <a:solidFill>
                  <a:schemeClr val="tx1">
                    <a:lumMod val="65000"/>
                    <a:lumOff val="35000"/>
                  </a:schemeClr>
                </a:solidFill>
              </a:defRPr>
            </a:lvl2pPr>
            <a:lvl3pPr marL="914400" indent="0">
              <a:buNone/>
              <a:defRPr sz="16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200">
                <a:solidFill>
                  <a:schemeClr val="tx1">
                    <a:lumMod val="65000"/>
                    <a:lumOff val="3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9">
            <a:extLst>
              <a:ext uri="{FF2B5EF4-FFF2-40B4-BE49-F238E27FC236}">
                <a16:creationId xmlns:a16="http://schemas.microsoft.com/office/drawing/2014/main" id="{80BA74DD-734A-4A4A-B14D-EFA4B36014B1}"/>
              </a:ext>
            </a:extLst>
          </p:cNvPr>
          <p:cNvSpPr>
            <a:spLocks noGrp="1"/>
          </p:cNvSpPr>
          <p:nvPr>
            <p:ph type="body" sz="quarter" idx="11" hasCustomPrompt="1"/>
          </p:nvPr>
        </p:nvSpPr>
        <p:spPr>
          <a:xfrm>
            <a:off x="658813" y="1512347"/>
            <a:ext cx="5100964" cy="882061"/>
          </a:xfrm>
          <a:prstGeom prst="rect">
            <a:avLst/>
          </a:prstGeom>
        </p:spPr>
        <p:txBody>
          <a:bodyPr/>
          <a:lstStyle>
            <a:lvl1pPr marL="0" indent="0">
              <a:buNone/>
              <a:defRPr sz="3200" b="0" i="0" spc="300">
                <a:solidFill>
                  <a:srgbClr val="E42313"/>
                </a:solidFill>
                <a:latin typeface="Futura PT Book" panose="020B0502020204020303" pitchFamily="34" charset="77"/>
              </a:defRPr>
            </a:lvl1pPr>
          </a:lstStyle>
          <a:p>
            <a:pPr lvl="0"/>
            <a:r>
              <a:rPr lang="en-GB"/>
              <a:t>CLICK TO EDIT MASTER TEXT STYLES</a:t>
            </a:r>
          </a:p>
        </p:txBody>
      </p:sp>
      <p:grpSp>
        <p:nvGrpSpPr>
          <p:cNvPr id="5" name="Group 4">
            <a:extLst>
              <a:ext uri="{FF2B5EF4-FFF2-40B4-BE49-F238E27FC236}">
                <a16:creationId xmlns:a16="http://schemas.microsoft.com/office/drawing/2014/main" id="{3B5ACE32-ADD7-6245-8D91-317FA736488E}"/>
              </a:ext>
            </a:extLst>
          </p:cNvPr>
          <p:cNvGrpSpPr/>
          <p:nvPr userDrawn="1"/>
        </p:nvGrpSpPr>
        <p:grpSpPr>
          <a:xfrm>
            <a:off x="6096000" y="247650"/>
            <a:ext cx="1954742" cy="5864225"/>
            <a:chOff x="6096000" y="254000"/>
            <a:chExt cx="1954742" cy="5864225"/>
          </a:xfrm>
        </p:grpSpPr>
        <p:sp>
          <p:nvSpPr>
            <p:cNvPr id="6" name="Rectangle 5">
              <a:extLst>
                <a:ext uri="{FF2B5EF4-FFF2-40B4-BE49-F238E27FC236}">
                  <a16:creationId xmlns:a16="http://schemas.microsoft.com/office/drawing/2014/main" id="{616986F4-E7CD-554A-AAD3-03C871D01439}"/>
                </a:ext>
              </a:extLst>
            </p:cNvPr>
            <p:cNvSpPr/>
            <p:nvPr userDrawn="1"/>
          </p:nvSpPr>
          <p:spPr>
            <a:xfrm>
              <a:off x="6096000" y="4163483"/>
              <a:ext cx="1954742" cy="1954742"/>
            </a:xfrm>
            <a:prstGeom prst="rect">
              <a:avLst/>
            </a:prstGeom>
            <a:solidFill>
              <a:srgbClr val="A52228"/>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76E765-AA72-6540-8D00-FA934C3DCA5A}"/>
                </a:ext>
              </a:extLst>
            </p:cNvPr>
            <p:cNvSpPr/>
            <p:nvPr userDrawn="1"/>
          </p:nvSpPr>
          <p:spPr>
            <a:xfrm>
              <a:off x="6096000" y="2208742"/>
              <a:ext cx="1954742" cy="1954742"/>
            </a:xfrm>
            <a:prstGeom prst="rect">
              <a:avLst/>
            </a:prstGeom>
            <a:solidFill>
              <a:srgbClr val="57575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1DEE745-1A18-1C47-A0B8-DBDD99CF0D9A}"/>
                </a:ext>
              </a:extLst>
            </p:cNvPr>
            <p:cNvSpPr/>
            <p:nvPr userDrawn="1"/>
          </p:nvSpPr>
          <p:spPr>
            <a:xfrm>
              <a:off x="6096000" y="254000"/>
              <a:ext cx="1954742" cy="1954742"/>
            </a:xfrm>
            <a:prstGeom prst="rect">
              <a:avLst/>
            </a:prstGeom>
            <a:solidFill>
              <a:srgbClr val="002A4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F3BBE494-55AE-5A4D-BFED-8C66216F5F48}"/>
                </a:ext>
              </a:extLst>
            </p:cNvPr>
            <p:cNvCxnSpPr/>
            <p:nvPr userDrawn="1"/>
          </p:nvCxnSpPr>
          <p:spPr>
            <a:xfrm>
              <a:off x="6096000" y="2208742"/>
              <a:ext cx="195474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7783C1-C4EC-DD40-8ABA-1B8B4B732753}"/>
                </a:ext>
              </a:extLst>
            </p:cNvPr>
            <p:cNvCxnSpPr/>
            <p:nvPr userDrawn="1"/>
          </p:nvCxnSpPr>
          <p:spPr>
            <a:xfrm>
              <a:off x="6096000" y="4163484"/>
              <a:ext cx="195474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93A28CE3-C8C9-BC46-A379-B610EDD25D89}"/>
              </a:ext>
            </a:extLst>
          </p:cNvPr>
          <p:cNvPicPr>
            <a:picLocks noChangeAspect="1"/>
          </p:cNvPicPr>
          <p:nvPr userDrawn="1"/>
        </p:nvPicPr>
        <p:blipFill rotWithShape="1">
          <a:blip r:embed="rId2">
            <a:alphaModFix amt="15000"/>
          </a:blip>
          <a:srcRect l="17718" t="18847" r="17850" b="16674"/>
          <a:stretch/>
        </p:blipFill>
        <p:spPr>
          <a:xfrm>
            <a:off x="6108067" y="232267"/>
            <a:ext cx="1950720" cy="1952203"/>
          </a:xfrm>
          <a:prstGeom prst="rect">
            <a:avLst/>
          </a:prstGeom>
        </p:spPr>
      </p:pic>
      <p:pic>
        <p:nvPicPr>
          <p:cNvPr id="12" name="Picture 11">
            <a:extLst>
              <a:ext uri="{FF2B5EF4-FFF2-40B4-BE49-F238E27FC236}">
                <a16:creationId xmlns:a16="http://schemas.microsoft.com/office/drawing/2014/main" id="{C2C52542-8368-D743-A185-FB7DDEBC778E}"/>
              </a:ext>
            </a:extLst>
          </p:cNvPr>
          <p:cNvPicPr>
            <a:picLocks noChangeAspect="1"/>
          </p:cNvPicPr>
          <p:nvPr userDrawn="1"/>
        </p:nvPicPr>
        <p:blipFill rotWithShape="1">
          <a:blip r:embed="rId2">
            <a:alphaModFix amt="15000"/>
          </a:blip>
          <a:srcRect l="17718" t="18847" r="17850" b="16674"/>
          <a:stretch/>
        </p:blipFill>
        <p:spPr>
          <a:xfrm>
            <a:off x="6108067" y="2199709"/>
            <a:ext cx="1950720" cy="1952203"/>
          </a:xfrm>
          <a:prstGeom prst="rect">
            <a:avLst/>
          </a:prstGeom>
        </p:spPr>
      </p:pic>
      <p:pic>
        <p:nvPicPr>
          <p:cNvPr id="13" name="Picture 12">
            <a:extLst>
              <a:ext uri="{FF2B5EF4-FFF2-40B4-BE49-F238E27FC236}">
                <a16:creationId xmlns:a16="http://schemas.microsoft.com/office/drawing/2014/main" id="{C80EABD5-0F45-9641-852B-4506BCCC010F}"/>
              </a:ext>
            </a:extLst>
          </p:cNvPr>
          <p:cNvPicPr>
            <a:picLocks noChangeAspect="1"/>
          </p:cNvPicPr>
          <p:nvPr userDrawn="1"/>
        </p:nvPicPr>
        <p:blipFill rotWithShape="1">
          <a:blip r:embed="rId2">
            <a:alphaModFix amt="15000"/>
          </a:blip>
          <a:srcRect l="17718" t="18847" r="17850" b="16674"/>
          <a:stretch/>
        </p:blipFill>
        <p:spPr>
          <a:xfrm>
            <a:off x="6116111" y="4163338"/>
            <a:ext cx="1950720" cy="1952203"/>
          </a:xfrm>
          <a:prstGeom prst="rect">
            <a:avLst/>
          </a:prstGeom>
        </p:spPr>
      </p:pic>
      <p:sp>
        <p:nvSpPr>
          <p:cNvPr id="14" name="Picture Placeholder 5">
            <a:extLst>
              <a:ext uri="{FF2B5EF4-FFF2-40B4-BE49-F238E27FC236}">
                <a16:creationId xmlns:a16="http://schemas.microsoft.com/office/drawing/2014/main" id="{481C0E9D-27B7-1243-BE38-3FDA202ECA6B}"/>
              </a:ext>
            </a:extLst>
          </p:cNvPr>
          <p:cNvSpPr>
            <a:spLocks noGrp="1"/>
          </p:cNvSpPr>
          <p:nvPr>
            <p:ph type="pic" sz="quarter" idx="12"/>
          </p:nvPr>
        </p:nvSpPr>
        <p:spPr>
          <a:xfrm>
            <a:off x="8062808" y="254000"/>
            <a:ext cx="3865192" cy="5853600"/>
          </a:xfrm>
          <a:prstGeom prst="rect">
            <a:avLst/>
          </a:prstGeom>
          <a:solidFill>
            <a:schemeClr val="bg1">
              <a:lumMod val="95000"/>
            </a:schemeClr>
          </a:solidFill>
          <a:ln>
            <a:noFill/>
          </a:ln>
        </p:spPr>
        <p:txBody>
          <a:bodyPr/>
          <a:lstStyle/>
          <a:p>
            <a:endParaRPr lang="en-US"/>
          </a:p>
        </p:txBody>
      </p:sp>
      <p:sp>
        <p:nvSpPr>
          <p:cNvPr id="15" name="Text Placeholder 21">
            <a:extLst>
              <a:ext uri="{FF2B5EF4-FFF2-40B4-BE49-F238E27FC236}">
                <a16:creationId xmlns:a16="http://schemas.microsoft.com/office/drawing/2014/main" id="{C82E44E0-EF51-AA43-A692-5E0E5D304C47}"/>
              </a:ext>
            </a:extLst>
          </p:cNvPr>
          <p:cNvSpPr>
            <a:spLocks noGrp="1"/>
          </p:cNvSpPr>
          <p:nvPr>
            <p:ph type="body" sz="quarter" idx="13" hasCustomPrompt="1"/>
          </p:nvPr>
        </p:nvSpPr>
        <p:spPr>
          <a:xfrm>
            <a:off x="6100514" y="885638"/>
            <a:ext cx="1946698" cy="596538"/>
          </a:xfrm>
          <a:prstGeom prst="rect">
            <a:avLst/>
          </a:prstGeom>
        </p:spPr>
        <p:txBody>
          <a:bodyPr anchor="b"/>
          <a:lstStyle>
            <a:lvl1pPr marL="0" indent="0" algn="ctr">
              <a:buNone/>
              <a:defRPr sz="4800" b="0" i="0" spc="300">
                <a:solidFill>
                  <a:schemeClr val="bg1"/>
                </a:solidFill>
                <a:latin typeface="Futura PT Book" panose="020B0502020204020303" pitchFamily="34" charset="77"/>
              </a:defRPr>
            </a:lvl1pPr>
            <a:lvl2pPr marL="457200" indent="0">
              <a:buNone/>
              <a:defRPr b="0" i="0">
                <a:solidFill>
                  <a:schemeClr val="bg1"/>
                </a:solidFill>
                <a:latin typeface="Futura PT Book" panose="020B0502020204020303" pitchFamily="34" charset="77"/>
              </a:defRPr>
            </a:lvl2pPr>
            <a:lvl3pPr marL="914400" indent="0">
              <a:buNone/>
              <a:defRPr b="0" i="0">
                <a:solidFill>
                  <a:schemeClr val="bg1"/>
                </a:solidFill>
                <a:latin typeface="Futura PT Book" panose="020B0502020204020303" pitchFamily="34" charset="77"/>
              </a:defRPr>
            </a:lvl3pPr>
            <a:lvl4pPr marL="1371600" indent="0">
              <a:buNone/>
              <a:defRPr b="0" i="0">
                <a:solidFill>
                  <a:schemeClr val="bg1"/>
                </a:solidFill>
                <a:latin typeface="Futura PT Book" panose="020B0502020204020303" pitchFamily="34" charset="77"/>
              </a:defRPr>
            </a:lvl4pPr>
            <a:lvl5pPr marL="1828800" indent="0">
              <a:buNone/>
              <a:defRPr b="0" i="0">
                <a:solidFill>
                  <a:schemeClr val="bg1"/>
                </a:solidFill>
                <a:latin typeface="Futura PT Book" panose="020B0502020204020303" pitchFamily="34" charset="77"/>
              </a:defRPr>
            </a:lvl5pPr>
          </a:lstStyle>
          <a:p>
            <a:pPr lvl="0"/>
            <a:r>
              <a:rPr lang="en-GB"/>
              <a:t>XX</a:t>
            </a:r>
            <a:endParaRPr lang="en-US"/>
          </a:p>
        </p:txBody>
      </p:sp>
      <p:sp>
        <p:nvSpPr>
          <p:cNvPr id="16" name="Text Placeholder 21">
            <a:extLst>
              <a:ext uri="{FF2B5EF4-FFF2-40B4-BE49-F238E27FC236}">
                <a16:creationId xmlns:a16="http://schemas.microsoft.com/office/drawing/2014/main" id="{0F28DA59-975B-8947-B23A-98AA2AD2ED1F}"/>
              </a:ext>
            </a:extLst>
          </p:cNvPr>
          <p:cNvSpPr>
            <a:spLocks noGrp="1"/>
          </p:cNvSpPr>
          <p:nvPr>
            <p:ph type="body" sz="quarter" idx="14" hasCustomPrompt="1"/>
          </p:nvPr>
        </p:nvSpPr>
        <p:spPr>
          <a:xfrm>
            <a:off x="6301224" y="1550526"/>
            <a:ext cx="1592710" cy="467649"/>
          </a:xfrm>
          <a:prstGeom prst="rect">
            <a:avLst/>
          </a:prstGeom>
        </p:spPr>
        <p:txBody>
          <a:bodyPr/>
          <a:lstStyle>
            <a:lvl1pPr marL="0" indent="0" algn="ctr">
              <a:buNone/>
              <a:defRPr sz="1200" b="0" i="0" spc="0">
                <a:solidFill>
                  <a:schemeClr val="bg1"/>
                </a:solidFill>
                <a:latin typeface="Futura PT Book" panose="020B0502020204020303" pitchFamily="34" charset="77"/>
              </a:defRPr>
            </a:lvl1pPr>
            <a:lvl2pPr marL="457200" indent="0">
              <a:buNone/>
              <a:defRPr b="0" i="0">
                <a:solidFill>
                  <a:schemeClr val="bg1"/>
                </a:solidFill>
                <a:latin typeface="Futura PT Book" panose="020B0502020204020303" pitchFamily="34" charset="77"/>
              </a:defRPr>
            </a:lvl2pPr>
            <a:lvl3pPr marL="914400" indent="0">
              <a:buNone/>
              <a:defRPr b="0" i="0">
                <a:solidFill>
                  <a:schemeClr val="bg1"/>
                </a:solidFill>
                <a:latin typeface="Futura PT Book" panose="020B0502020204020303" pitchFamily="34" charset="77"/>
              </a:defRPr>
            </a:lvl3pPr>
            <a:lvl4pPr marL="1371600" indent="0">
              <a:buNone/>
              <a:defRPr b="0" i="0">
                <a:solidFill>
                  <a:schemeClr val="bg1"/>
                </a:solidFill>
                <a:latin typeface="Futura PT Book" panose="020B0502020204020303" pitchFamily="34" charset="77"/>
              </a:defRPr>
            </a:lvl4pPr>
            <a:lvl5pPr marL="1828800" indent="0">
              <a:buNone/>
              <a:defRPr b="0" i="0">
                <a:solidFill>
                  <a:schemeClr val="bg1"/>
                </a:solidFill>
                <a:latin typeface="Futura PT Book" panose="020B0502020204020303" pitchFamily="34" charset="77"/>
              </a:defRPr>
            </a:lvl5pPr>
          </a:lstStyle>
          <a:p>
            <a:pPr lvl="0"/>
            <a:r>
              <a:rPr lang="en-GB"/>
              <a:t>CLICK TO EDIT MASTER TEXT STYLES</a:t>
            </a:r>
          </a:p>
        </p:txBody>
      </p:sp>
      <p:cxnSp>
        <p:nvCxnSpPr>
          <p:cNvPr id="17" name="Straight Arrow Connector 16">
            <a:extLst>
              <a:ext uri="{FF2B5EF4-FFF2-40B4-BE49-F238E27FC236}">
                <a16:creationId xmlns:a16="http://schemas.microsoft.com/office/drawing/2014/main" id="{0C837544-B7E5-5D45-93D0-AF8CC21B64A6}"/>
              </a:ext>
            </a:extLst>
          </p:cNvPr>
          <p:cNvCxnSpPr/>
          <p:nvPr userDrawn="1"/>
        </p:nvCxnSpPr>
        <p:spPr>
          <a:xfrm flipV="1">
            <a:off x="6301223" y="544010"/>
            <a:ext cx="0" cy="147416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Text Placeholder 21">
            <a:extLst>
              <a:ext uri="{FF2B5EF4-FFF2-40B4-BE49-F238E27FC236}">
                <a16:creationId xmlns:a16="http://schemas.microsoft.com/office/drawing/2014/main" id="{2ABBA68C-9A6D-DA44-A458-C78B42BC4448}"/>
              </a:ext>
            </a:extLst>
          </p:cNvPr>
          <p:cNvSpPr>
            <a:spLocks noGrp="1"/>
          </p:cNvSpPr>
          <p:nvPr>
            <p:ph type="body" sz="quarter" idx="15" hasCustomPrompt="1"/>
          </p:nvPr>
        </p:nvSpPr>
        <p:spPr>
          <a:xfrm>
            <a:off x="6100514" y="2853334"/>
            <a:ext cx="1946698" cy="596538"/>
          </a:xfrm>
          <a:prstGeom prst="rect">
            <a:avLst/>
          </a:prstGeom>
        </p:spPr>
        <p:txBody>
          <a:bodyPr anchor="b"/>
          <a:lstStyle>
            <a:lvl1pPr marL="0" indent="0" algn="ctr">
              <a:buNone/>
              <a:defRPr sz="4800" b="0" i="0" spc="300">
                <a:solidFill>
                  <a:schemeClr val="bg1"/>
                </a:solidFill>
                <a:latin typeface="Futura PT Book" panose="020B0502020204020303" pitchFamily="34" charset="77"/>
              </a:defRPr>
            </a:lvl1pPr>
            <a:lvl2pPr marL="457200" indent="0">
              <a:buNone/>
              <a:defRPr b="0" i="0">
                <a:solidFill>
                  <a:schemeClr val="bg1"/>
                </a:solidFill>
                <a:latin typeface="Futura PT Book" panose="020B0502020204020303" pitchFamily="34" charset="77"/>
              </a:defRPr>
            </a:lvl2pPr>
            <a:lvl3pPr marL="914400" indent="0">
              <a:buNone/>
              <a:defRPr b="0" i="0">
                <a:solidFill>
                  <a:schemeClr val="bg1"/>
                </a:solidFill>
                <a:latin typeface="Futura PT Book" panose="020B0502020204020303" pitchFamily="34" charset="77"/>
              </a:defRPr>
            </a:lvl3pPr>
            <a:lvl4pPr marL="1371600" indent="0">
              <a:buNone/>
              <a:defRPr b="0" i="0">
                <a:solidFill>
                  <a:schemeClr val="bg1"/>
                </a:solidFill>
                <a:latin typeface="Futura PT Book" panose="020B0502020204020303" pitchFamily="34" charset="77"/>
              </a:defRPr>
            </a:lvl4pPr>
            <a:lvl5pPr marL="1828800" indent="0">
              <a:buNone/>
              <a:defRPr b="0" i="0">
                <a:solidFill>
                  <a:schemeClr val="bg1"/>
                </a:solidFill>
                <a:latin typeface="Futura PT Book" panose="020B0502020204020303" pitchFamily="34" charset="77"/>
              </a:defRPr>
            </a:lvl5pPr>
          </a:lstStyle>
          <a:p>
            <a:pPr lvl="0"/>
            <a:r>
              <a:rPr lang="en-GB"/>
              <a:t>XX</a:t>
            </a:r>
            <a:endParaRPr lang="en-US"/>
          </a:p>
        </p:txBody>
      </p:sp>
      <p:sp>
        <p:nvSpPr>
          <p:cNvPr id="19" name="Text Placeholder 21">
            <a:extLst>
              <a:ext uri="{FF2B5EF4-FFF2-40B4-BE49-F238E27FC236}">
                <a16:creationId xmlns:a16="http://schemas.microsoft.com/office/drawing/2014/main" id="{4E754D58-C912-5249-B608-93A133D6D309}"/>
              </a:ext>
            </a:extLst>
          </p:cNvPr>
          <p:cNvSpPr>
            <a:spLocks noGrp="1"/>
          </p:cNvSpPr>
          <p:nvPr>
            <p:ph type="body" sz="quarter" idx="16" hasCustomPrompt="1"/>
          </p:nvPr>
        </p:nvSpPr>
        <p:spPr>
          <a:xfrm>
            <a:off x="6301224" y="3518222"/>
            <a:ext cx="1592710" cy="467649"/>
          </a:xfrm>
          <a:prstGeom prst="rect">
            <a:avLst/>
          </a:prstGeom>
        </p:spPr>
        <p:txBody>
          <a:bodyPr/>
          <a:lstStyle>
            <a:lvl1pPr marL="0" indent="0" algn="ctr">
              <a:buNone/>
              <a:defRPr sz="1200" b="0" i="0" spc="0">
                <a:solidFill>
                  <a:schemeClr val="bg1"/>
                </a:solidFill>
                <a:latin typeface="Futura PT Book" panose="020B0502020204020303" pitchFamily="34" charset="77"/>
              </a:defRPr>
            </a:lvl1pPr>
            <a:lvl2pPr marL="457200" indent="0">
              <a:buNone/>
              <a:defRPr b="0" i="0">
                <a:solidFill>
                  <a:schemeClr val="bg1"/>
                </a:solidFill>
                <a:latin typeface="Futura PT Book" panose="020B0502020204020303" pitchFamily="34" charset="77"/>
              </a:defRPr>
            </a:lvl2pPr>
            <a:lvl3pPr marL="914400" indent="0">
              <a:buNone/>
              <a:defRPr b="0" i="0">
                <a:solidFill>
                  <a:schemeClr val="bg1"/>
                </a:solidFill>
                <a:latin typeface="Futura PT Book" panose="020B0502020204020303" pitchFamily="34" charset="77"/>
              </a:defRPr>
            </a:lvl3pPr>
            <a:lvl4pPr marL="1371600" indent="0">
              <a:buNone/>
              <a:defRPr b="0" i="0">
                <a:solidFill>
                  <a:schemeClr val="bg1"/>
                </a:solidFill>
                <a:latin typeface="Futura PT Book" panose="020B0502020204020303" pitchFamily="34" charset="77"/>
              </a:defRPr>
            </a:lvl4pPr>
            <a:lvl5pPr marL="1828800" indent="0">
              <a:buNone/>
              <a:defRPr b="0" i="0">
                <a:solidFill>
                  <a:schemeClr val="bg1"/>
                </a:solidFill>
                <a:latin typeface="Futura PT Book" panose="020B0502020204020303" pitchFamily="34" charset="77"/>
              </a:defRPr>
            </a:lvl5pPr>
          </a:lstStyle>
          <a:p>
            <a:pPr lvl="0"/>
            <a:r>
              <a:rPr lang="en-GB"/>
              <a:t>CLICK TO EDIT MASTER TEXT STYLES</a:t>
            </a:r>
          </a:p>
        </p:txBody>
      </p:sp>
      <p:cxnSp>
        <p:nvCxnSpPr>
          <p:cNvPr id="20" name="Straight Arrow Connector 19">
            <a:extLst>
              <a:ext uri="{FF2B5EF4-FFF2-40B4-BE49-F238E27FC236}">
                <a16:creationId xmlns:a16="http://schemas.microsoft.com/office/drawing/2014/main" id="{F90372FA-4112-714C-933B-7972881ECC79}"/>
              </a:ext>
            </a:extLst>
          </p:cNvPr>
          <p:cNvCxnSpPr>
            <a:cxnSpLocks/>
          </p:cNvCxnSpPr>
          <p:nvPr userDrawn="1"/>
        </p:nvCxnSpPr>
        <p:spPr>
          <a:xfrm>
            <a:off x="6301223" y="2511706"/>
            <a:ext cx="0" cy="147416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1" name="Text Placeholder 21">
            <a:extLst>
              <a:ext uri="{FF2B5EF4-FFF2-40B4-BE49-F238E27FC236}">
                <a16:creationId xmlns:a16="http://schemas.microsoft.com/office/drawing/2014/main" id="{1895031D-6D75-8244-8340-E8A0C181B114}"/>
              </a:ext>
            </a:extLst>
          </p:cNvPr>
          <p:cNvSpPr>
            <a:spLocks noGrp="1"/>
          </p:cNvSpPr>
          <p:nvPr>
            <p:ph type="body" sz="quarter" idx="17" hasCustomPrompt="1"/>
          </p:nvPr>
        </p:nvSpPr>
        <p:spPr>
          <a:xfrm>
            <a:off x="6100514" y="4821031"/>
            <a:ext cx="1946698" cy="596538"/>
          </a:xfrm>
          <a:prstGeom prst="rect">
            <a:avLst/>
          </a:prstGeom>
        </p:spPr>
        <p:txBody>
          <a:bodyPr anchor="b"/>
          <a:lstStyle>
            <a:lvl1pPr marL="0" indent="0" algn="ctr">
              <a:buNone/>
              <a:defRPr sz="4800" b="0" i="0" spc="300">
                <a:solidFill>
                  <a:schemeClr val="bg1"/>
                </a:solidFill>
                <a:latin typeface="Futura PT Book" panose="020B0502020204020303" pitchFamily="34" charset="77"/>
              </a:defRPr>
            </a:lvl1pPr>
            <a:lvl2pPr marL="457200" indent="0">
              <a:buNone/>
              <a:defRPr b="0" i="0">
                <a:solidFill>
                  <a:schemeClr val="bg1"/>
                </a:solidFill>
                <a:latin typeface="Futura PT Book" panose="020B0502020204020303" pitchFamily="34" charset="77"/>
              </a:defRPr>
            </a:lvl2pPr>
            <a:lvl3pPr marL="914400" indent="0">
              <a:buNone/>
              <a:defRPr b="0" i="0">
                <a:solidFill>
                  <a:schemeClr val="bg1"/>
                </a:solidFill>
                <a:latin typeface="Futura PT Book" panose="020B0502020204020303" pitchFamily="34" charset="77"/>
              </a:defRPr>
            </a:lvl3pPr>
            <a:lvl4pPr marL="1371600" indent="0">
              <a:buNone/>
              <a:defRPr b="0" i="0">
                <a:solidFill>
                  <a:schemeClr val="bg1"/>
                </a:solidFill>
                <a:latin typeface="Futura PT Book" panose="020B0502020204020303" pitchFamily="34" charset="77"/>
              </a:defRPr>
            </a:lvl4pPr>
            <a:lvl5pPr marL="1828800" indent="0">
              <a:buNone/>
              <a:defRPr b="0" i="0">
                <a:solidFill>
                  <a:schemeClr val="bg1"/>
                </a:solidFill>
                <a:latin typeface="Futura PT Book" panose="020B0502020204020303" pitchFamily="34" charset="77"/>
              </a:defRPr>
            </a:lvl5pPr>
          </a:lstStyle>
          <a:p>
            <a:pPr lvl="0"/>
            <a:r>
              <a:rPr lang="en-GB"/>
              <a:t>XX</a:t>
            </a:r>
            <a:endParaRPr lang="en-US"/>
          </a:p>
        </p:txBody>
      </p:sp>
      <p:sp>
        <p:nvSpPr>
          <p:cNvPr id="22" name="Text Placeholder 21">
            <a:extLst>
              <a:ext uri="{FF2B5EF4-FFF2-40B4-BE49-F238E27FC236}">
                <a16:creationId xmlns:a16="http://schemas.microsoft.com/office/drawing/2014/main" id="{F6E0A8F4-0164-BD45-A2C1-5578EEBB084C}"/>
              </a:ext>
            </a:extLst>
          </p:cNvPr>
          <p:cNvSpPr>
            <a:spLocks noGrp="1"/>
          </p:cNvSpPr>
          <p:nvPr>
            <p:ph type="body" sz="quarter" idx="18" hasCustomPrompt="1"/>
          </p:nvPr>
        </p:nvSpPr>
        <p:spPr>
          <a:xfrm>
            <a:off x="6301224" y="5485919"/>
            <a:ext cx="1592710" cy="467649"/>
          </a:xfrm>
          <a:prstGeom prst="rect">
            <a:avLst/>
          </a:prstGeom>
        </p:spPr>
        <p:txBody>
          <a:bodyPr/>
          <a:lstStyle>
            <a:lvl1pPr marL="0" indent="0" algn="ctr">
              <a:buNone/>
              <a:defRPr sz="1200" b="0" i="0" spc="0">
                <a:solidFill>
                  <a:schemeClr val="bg1"/>
                </a:solidFill>
                <a:latin typeface="Futura PT Book" panose="020B0502020204020303" pitchFamily="34" charset="77"/>
              </a:defRPr>
            </a:lvl1pPr>
            <a:lvl2pPr marL="457200" indent="0">
              <a:buNone/>
              <a:defRPr b="0" i="0">
                <a:solidFill>
                  <a:schemeClr val="bg1"/>
                </a:solidFill>
                <a:latin typeface="Futura PT Book" panose="020B0502020204020303" pitchFamily="34" charset="77"/>
              </a:defRPr>
            </a:lvl2pPr>
            <a:lvl3pPr marL="914400" indent="0">
              <a:buNone/>
              <a:defRPr b="0" i="0">
                <a:solidFill>
                  <a:schemeClr val="bg1"/>
                </a:solidFill>
                <a:latin typeface="Futura PT Book" panose="020B0502020204020303" pitchFamily="34" charset="77"/>
              </a:defRPr>
            </a:lvl3pPr>
            <a:lvl4pPr marL="1371600" indent="0">
              <a:buNone/>
              <a:defRPr b="0" i="0">
                <a:solidFill>
                  <a:schemeClr val="bg1"/>
                </a:solidFill>
                <a:latin typeface="Futura PT Book" panose="020B0502020204020303" pitchFamily="34" charset="77"/>
              </a:defRPr>
            </a:lvl4pPr>
            <a:lvl5pPr marL="1828800" indent="0">
              <a:buNone/>
              <a:defRPr b="0" i="0">
                <a:solidFill>
                  <a:schemeClr val="bg1"/>
                </a:solidFill>
                <a:latin typeface="Futura PT Book" panose="020B0502020204020303" pitchFamily="34" charset="77"/>
              </a:defRPr>
            </a:lvl5pPr>
          </a:lstStyle>
          <a:p>
            <a:pPr lvl="0"/>
            <a:r>
              <a:rPr lang="en-GB"/>
              <a:t>CLICK TO EDIT MASTER TEXT STYLES</a:t>
            </a:r>
          </a:p>
        </p:txBody>
      </p:sp>
      <p:cxnSp>
        <p:nvCxnSpPr>
          <p:cNvPr id="23" name="Straight Arrow Connector 22">
            <a:extLst>
              <a:ext uri="{FF2B5EF4-FFF2-40B4-BE49-F238E27FC236}">
                <a16:creationId xmlns:a16="http://schemas.microsoft.com/office/drawing/2014/main" id="{0F923055-5B89-914A-A4AB-7E43A07D863B}"/>
              </a:ext>
            </a:extLst>
          </p:cNvPr>
          <p:cNvCxnSpPr/>
          <p:nvPr userDrawn="1"/>
        </p:nvCxnSpPr>
        <p:spPr>
          <a:xfrm flipV="1">
            <a:off x="6301223" y="4479403"/>
            <a:ext cx="0" cy="147416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3894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s_Slide_2">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D856F944-E536-F441-ADB5-43C54A521910}"/>
              </a:ext>
            </a:extLst>
          </p:cNvPr>
          <p:cNvSpPr>
            <a:spLocks noGrp="1"/>
          </p:cNvSpPr>
          <p:nvPr>
            <p:ph type="body" sz="quarter" idx="10"/>
          </p:nvPr>
        </p:nvSpPr>
        <p:spPr>
          <a:xfrm>
            <a:off x="658813" y="2724346"/>
            <a:ext cx="5100964" cy="3393879"/>
          </a:xfrm>
          <a:prstGeom prst="rect">
            <a:avLst/>
          </a:prstGeom>
        </p:spPr>
        <p:txBody>
          <a:bodyPr/>
          <a:lstStyle>
            <a:lvl1pPr marL="0" indent="0">
              <a:buNone/>
              <a:defRPr>
                <a:solidFill>
                  <a:schemeClr val="tx1">
                    <a:lumMod val="65000"/>
                    <a:lumOff val="35000"/>
                  </a:schemeClr>
                </a:solidFill>
              </a:defRPr>
            </a:lvl1pPr>
            <a:lvl2pPr marL="457200" indent="0">
              <a:buNone/>
              <a:defRPr sz="1600">
                <a:solidFill>
                  <a:schemeClr val="tx1">
                    <a:lumMod val="65000"/>
                    <a:lumOff val="35000"/>
                  </a:schemeClr>
                </a:solidFill>
              </a:defRPr>
            </a:lvl2pPr>
            <a:lvl3pPr marL="914400" indent="0">
              <a:buNone/>
              <a:defRPr sz="16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200">
                <a:solidFill>
                  <a:schemeClr val="tx1">
                    <a:lumMod val="65000"/>
                    <a:lumOff val="3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9">
            <a:extLst>
              <a:ext uri="{FF2B5EF4-FFF2-40B4-BE49-F238E27FC236}">
                <a16:creationId xmlns:a16="http://schemas.microsoft.com/office/drawing/2014/main" id="{9E3E4D81-4CB5-AF44-B040-E07E6A01CA25}"/>
              </a:ext>
            </a:extLst>
          </p:cNvPr>
          <p:cNvSpPr>
            <a:spLocks noGrp="1"/>
          </p:cNvSpPr>
          <p:nvPr>
            <p:ph type="body" sz="quarter" idx="11" hasCustomPrompt="1"/>
          </p:nvPr>
        </p:nvSpPr>
        <p:spPr>
          <a:xfrm>
            <a:off x="658813" y="1512347"/>
            <a:ext cx="5100964" cy="882061"/>
          </a:xfrm>
          <a:prstGeom prst="rect">
            <a:avLst/>
          </a:prstGeom>
        </p:spPr>
        <p:txBody>
          <a:bodyPr/>
          <a:lstStyle>
            <a:lvl1pPr marL="0" indent="0">
              <a:buNone/>
              <a:defRPr sz="3200" b="0" i="0" spc="300">
                <a:solidFill>
                  <a:srgbClr val="E42313"/>
                </a:solidFill>
                <a:latin typeface="Futura PT Book" panose="020B0502020204020303" pitchFamily="34" charset="77"/>
              </a:defRPr>
            </a:lvl1pPr>
          </a:lstStyle>
          <a:p>
            <a:pPr lvl="0"/>
            <a:r>
              <a:rPr lang="en-GB"/>
              <a:t>CLICK TO EDIT MASTER TEXT STYLES</a:t>
            </a:r>
          </a:p>
        </p:txBody>
      </p:sp>
      <p:sp>
        <p:nvSpPr>
          <p:cNvPr id="5" name="Rectangle 4">
            <a:extLst>
              <a:ext uri="{FF2B5EF4-FFF2-40B4-BE49-F238E27FC236}">
                <a16:creationId xmlns:a16="http://schemas.microsoft.com/office/drawing/2014/main" id="{4DA2A7B1-55DA-F940-B0B6-22996DFBEE08}"/>
              </a:ext>
            </a:extLst>
          </p:cNvPr>
          <p:cNvSpPr/>
          <p:nvPr userDrawn="1"/>
        </p:nvSpPr>
        <p:spPr>
          <a:xfrm>
            <a:off x="6096000" y="256693"/>
            <a:ext cx="5832475" cy="585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98E47F4-7BFB-7A49-96DF-60EB0F1141E1}"/>
              </a:ext>
            </a:extLst>
          </p:cNvPr>
          <p:cNvSpPr/>
          <p:nvPr userDrawn="1"/>
        </p:nvSpPr>
        <p:spPr>
          <a:xfrm>
            <a:off x="6947210" y="3033254"/>
            <a:ext cx="524107" cy="1701796"/>
          </a:xfrm>
          <a:prstGeom prst="rect">
            <a:avLst/>
          </a:prstGeom>
          <a:solidFill>
            <a:srgbClr val="A52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9">
            <a:extLst>
              <a:ext uri="{FF2B5EF4-FFF2-40B4-BE49-F238E27FC236}">
                <a16:creationId xmlns:a16="http://schemas.microsoft.com/office/drawing/2014/main" id="{9409DFC0-0E59-F54A-BE78-CC457E8E8009}"/>
              </a:ext>
            </a:extLst>
          </p:cNvPr>
          <p:cNvSpPr>
            <a:spLocks noGrp="1"/>
          </p:cNvSpPr>
          <p:nvPr>
            <p:ph type="body" sz="quarter" idx="12" hasCustomPrompt="1"/>
          </p:nvPr>
        </p:nvSpPr>
        <p:spPr>
          <a:xfrm rot="5400000">
            <a:off x="6815505" y="4079240"/>
            <a:ext cx="787515" cy="524107"/>
          </a:xfrm>
          <a:prstGeom prst="rect">
            <a:avLst/>
          </a:prstGeom>
        </p:spPr>
        <p:txBody>
          <a:bodyPr wrap="none" tIns="72000" bIns="0" anchor="ctr"/>
          <a:lstStyle>
            <a:lvl1pPr marL="0" indent="0" algn="r">
              <a:buNone/>
              <a:defRPr sz="2800" b="0" i="0" spc="300">
                <a:solidFill>
                  <a:schemeClr val="bg1"/>
                </a:solidFill>
                <a:latin typeface="Futura PT Book" panose="020B0502020204020303" pitchFamily="34" charset="77"/>
              </a:defRPr>
            </a:lvl1pPr>
          </a:lstStyle>
          <a:p>
            <a:pPr lvl="0"/>
            <a:r>
              <a:rPr lang="en-GB"/>
              <a:t>XX</a:t>
            </a:r>
          </a:p>
        </p:txBody>
      </p:sp>
      <p:sp>
        <p:nvSpPr>
          <p:cNvPr id="8" name="Rectangle 7">
            <a:extLst>
              <a:ext uri="{FF2B5EF4-FFF2-40B4-BE49-F238E27FC236}">
                <a16:creationId xmlns:a16="http://schemas.microsoft.com/office/drawing/2014/main" id="{9C6AEA88-7628-6542-A562-8462C415567D}"/>
              </a:ext>
            </a:extLst>
          </p:cNvPr>
          <p:cNvSpPr/>
          <p:nvPr userDrawn="1"/>
        </p:nvSpPr>
        <p:spPr>
          <a:xfrm>
            <a:off x="7672039" y="2512853"/>
            <a:ext cx="524107" cy="2222197"/>
          </a:xfrm>
          <a:prstGeom prst="rect">
            <a:avLst/>
          </a:prstGeom>
          <a:solidFill>
            <a:srgbClr val="00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a:extLst>
              <a:ext uri="{FF2B5EF4-FFF2-40B4-BE49-F238E27FC236}">
                <a16:creationId xmlns:a16="http://schemas.microsoft.com/office/drawing/2014/main" id="{29B053A7-E160-5E46-A44F-B91F2F4330F9}"/>
              </a:ext>
            </a:extLst>
          </p:cNvPr>
          <p:cNvSpPr>
            <a:spLocks noGrp="1"/>
          </p:cNvSpPr>
          <p:nvPr>
            <p:ph type="body" sz="quarter" idx="13" hasCustomPrompt="1"/>
          </p:nvPr>
        </p:nvSpPr>
        <p:spPr>
          <a:xfrm rot="5400000">
            <a:off x="7540334" y="4079240"/>
            <a:ext cx="787515" cy="524107"/>
          </a:xfrm>
          <a:prstGeom prst="rect">
            <a:avLst/>
          </a:prstGeom>
        </p:spPr>
        <p:txBody>
          <a:bodyPr wrap="none" tIns="72000" bIns="0" anchor="ctr"/>
          <a:lstStyle>
            <a:lvl1pPr marL="0" indent="0" algn="r">
              <a:buNone/>
              <a:defRPr sz="2800" b="0" i="0" spc="300">
                <a:solidFill>
                  <a:schemeClr val="bg1"/>
                </a:solidFill>
                <a:latin typeface="Futura PT Book" panose="020B0502020204020303" pitchFamily="34" charset="77"/>
              </a:defRPr>
            </a:lvl1pPr>
          </a:lstStyle>
          <a:p>
            <a:pPr lvl="0"/>
            <a:r>
              <a:rPr lang="en-GB"/>
              <a:t>XX</a:t>
            </a:r>
          </a:p>
        </p:txBody>
      </p:sp>
      <p:sp>
        <p:nvSpPr>
          <p:cNvPr id="10" name="Rectangle 9">
            <a:extLst>
              <a:ext uri="{FF2B5EF4-FFF2-40B4-BE49-F238E27FC236}">
                <a16:creationId xmlns:a16="http://schemas.microsoft.com/office/drawing/2014/main" id="{35243696-0730-CB4C-8FF7-902B40C976F7}"/>
              </a:ext>
            </a:extLst>
          </p:cNvPr>
          <p:cNvSpPr/>
          <p:nvPr userDrawn="1"/>
        </p:nvSpPr>
        <p:spPr>
          <a:xfrm>
            <a:off x="8396867" y="1512347"/>
            <a:ext cx="524107" cy="3222703"/>
          </a:xfrm>
          <a:prstGeom prst="rect">
            <a:avLst/>
          </a:prstGeom>
          <a:solidFill>
            <a:srgbClr val="E42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a:extLst>
              <a:ext uri="{FF2B5EF4-FFF2-40B4-BE49-F238E27FC236}">
                <a16:creationId xmlns:a16="http://schemas.microsoft.com/office/drawing/2014/main" id="{F86F7C2F-2FD5-E447-974C-31F19C1E73E0}"/>
              </a:ext>
            </a:extLst>
          </p:cNvPr>
          <p:cNvSpPr>
            <a:spLocks noGrp="1"/>
          </p:cNvSpPr>
          <p:nvPr>
            <p:ph type="body" sz="quarter" idx="14" hasCustomPrompt="1"/>
          </p:nvPr>
        </p:nvSpPr>
        <p:spPr>
          <a:xfrm rot="5400000">
            <a:off x="8265162" y="4079239"/>
            <a:ext cx="787516" cy="524107"/>
          </a:xfrm>
          <a:prstGeom prst="rect">
            <a:avLst/>
          </a:prstGeom>
        </p:spPr>
        <p:txBody>
          <a:bodyPr wrap="none" tIns="72000" bIns="0" anchor="ctr"/>
          <a:lstStyle>
            <a:lvl1pPr marL="0" indent="0" algn="r">
              <a:buNone/>
              <a:defRPr sz="2800" b="0" i="0" spc="300">
                <a:solidFill>
                  <a:schemeClr val="bg1"/>
                </a:solidFill>
                <a:latin typeface="Futura PT Book" panose="020B0502020204020303" pitchFamily="34" charset="77"/>
              </a:defRPr>
            </a:lvl1pPr>
          </a:lstStyle>
          <a:p>
            <a:pPr lvl="0"/>
            <a:r>
              <a:rPr lang="en-GB"/>
              <a:t>XX</a:t>
            </a:r>
          </a:p>
        </p:txBody>
      </p:sp>
      <p:sp>
        <p:nvSpPr>
          <p:cNvPr id="12" name="Rectangle 11">
            <a:extLst>
              <a:ext uri="{FF2B5EF4-FFF2-40B4-BE49-F238E27FC236}">
                <a16:creationId xmlns:a16="http://schemas.microsoft.com/office/drawing/2014/main" id="{84E11B69-630C-034E-AC20-848DE753DA68}"/>
              </a:ext>
            </a:extLst>
          </p:cNvPr>
          <p:cNvSpPr/>
          <p:nvPr userDrawn="1"/>
        </p:nvSpPr>
        <p:spPr>
          <a:xfrm>
            <a:off x="9121694" y="2159118"/>
            <a:ext cx="524107" cy="2575932"/>
          </a:xfrm>
          <a:prstGeom prst="rect">
            <a:avLst/>
          </a:prstGeom>
          <a:solidFill>
            <a:srgbClr val="A52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9">
            <a:extLst>
              <a:ext uri="{FF2B5EF4-FFF2-40B4-BE49-F238E27FC236}">
                <a16:creationId xmlns:a16="http://schemas.microsoft.com/office/drawing/2014/main" id="{54C8B942-89F4-CF41-B78A-CDF054C36A81}"/>
              </a:ext>
            </a:extLst>
          </p:cNvPr>
          <p:cNvSpPr>
            <a:spLocks noGrp="1"/>
          </p:cNvSpPr>
          <p:nvPr>
            <p:ph type="body" sz="quarter" idx="15" hasCustomPrompt="1"/>
          </p:nvPr>
        </p:nvSpPr>
        <p:spPr>
          <a:xfrm rot="5400000">
            <a:off x="8989989" y="4079240"/>
            <a:ext cx="787515" cy="524107"/>
          </a:xfrm>
          <a:prstGeom prst="rect">
            <a:avLst/>
          </a:prstGeom>
        </p:spPr>
        <p:txBody>
          <a:bodyPr wrap="none" tIns="72000" bIns="0" anchor="ctr"/>
          <a:lstStyle>
            <a:lvl1pPr marL="0" indent="0" algn="r">
              <a:buNone/>
              <a:defRPr sz="2800" b="0" i="0" spc="300">
                <a:solidFill>
                  <a:schemeClr val="bg1"/>
                </a:solidFill>
                <a:latin typeface="Futura PT Book" panose="020B0502020204020303" pitchFamily="34" charset="77"/>
              </a:defRPr>
            </a:lvl1pPr>
          </a:lstStyle>
          <a:p>
            <a:pPr lvl="0"/>
            <a:r>
              <a:rPr lang="en-GB"/>
              <a:t>XX</a:t>
            </a:r>
          </a:p>
        </p:txBody>
      </p:sp>
      <p:sp>
        <p:nvSpPr>
          <p:cNvPr id="14" name="Rectangle 13">
            <a:extLst>
              <a:ext uri="{FF2B5EF4-FFF2-40B4-BE49-F238E27FC236}">
                <a16:creationId xmlns:a16="http://schemas.microsoft.com/office/drawing/2014/main" id="{2B4C7A27-9D47-B945-9EC1-80B9BE683684}"/>
              </a:ext>
            </a:extLst>
          </p:cNvPr>
          <p:cNvSpPr/>
          <p:nvPr userDrawn="1"/>
        </p:nvSpPr>
        <p:spPr>
          <a:xfrm>
            <a:off x="9846523" y="3033254"/>
            <a:ext cx="524107" cy="1701796"/>
          </a:xfrm>
          <a:prstGeom prst="rect">
            <a:avLst/>
          </a:prstGeom>
          <a:solidFill>
            <a:srgbClr val="00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9">
            <a:extLst>
              <a:ext uri="{FF2B5EF4-FFF2-40B4-BE49-F238E27FC236}">
                <a16:creationId xmlns:a16="http://schemas.microsoft.com/office/drawing/2014/main" id="{30306793-4265-2E4D-A170-6ED06472CAC2}"/>
              </a:ext>
            </a:extLst>
          </p:cNvPr>
          <p:cNvSpPr>
            <a:spLocks noGrp="1"/>
          </p:cNvSpPr>
          <p:nvPr>
            <p:ph type="body" sz="quarter" idx="16" hasCustomPrompt="1"/>
          </p:nvPr>
        </p:nvSpPr>
        <p:spPr>
          <a:xfrm rot="5400000">
            <a:off x="9714818" y="4079240"/>
            <a:ext cx="787515" cy="524107"/>
          </a:xfrm>
          <a:prstGeom prst="rect">
            <a:avLst/>
          </a:prstGeom>
        </p:spPr>
        <p:txBody>
          <a:bodyPr wrap="none" tIns="72000" bIns="0" anchor="ctr"/>
          <a:lstStyle>
            <a:lvl1pPr marL="0" indent="0" algn="r">
              <a:buNone/>
              <a:defRPr sz="2800" b="0" i="0" spc="300">
                <a:solidFill>
                  <a:schemeClr val="bg1"/>
                </a:solidFill>
                <a:latin typeface="Futura PT Book" panose="020B0502020204020303" pitchFamily="34" charset="77"/>
              </a:defRPr>
            </a:lvl1pPr>
          </a:lstStyle>
          <a:p>
            <a:pPr lvl="0"/>
            <a:r>
              <a:rPr lang="en-GB"/>
              <a:t>XX</a:t>
            </a:r>
          </a:p>
        </p:txBody>
      </p:sp>
      <p:sp>
        <p:nvSpPr>
          <p:cNvPr id="16" name="Rectangle 15">
            <a:extLst>
              <a:ext uri="{FF2B5EF4-FFF2-40B4-BE49-F238E27FC236}">
                <a16:creationId xmlns:a16="http://schemas.microsoft.com/office/drawing/2014/main" id="{8FF77114-A8FF-0147-A409-90A064491E38}"/>
              </a:ext>
            </a:extLst>
          </p:cNvPr>
          <p:cNvSpPr/>
          <p:nvPr userDrawn="1"/>
        </p:nvSpPr>
        <p:spPr>
          <a:xfrm>
            <a:off x="10571351" y="2512853"/>
            <a:ext cx="524107" cy="2222197"/>
          </a:xfrm>
          <a:prstGeom prst="rect">
            <a:avLst/>
          </a:prstGeom>
          <a:solidFill>
            <a:srgbClr val="E42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9">
            <a:extLst>
              <a:ext uri="{FF2B5EF4-FFF2-40B4-BE49-F238E27FC236}">
                <a16:creationId xmlns:a16="http://schemas.microsoft.com/office/drawing/2014/main" id="{A4E3A97C-17A3-1748-853E-68C5952E96DF}"/>
              </a:ext>
            </a:extLst>
          </p:cNvPr>
          <p:cNvSpPr>
            <a:spLocks noGrp="1"/>
          </p:cNvSpPr>
          <p:nvPr>
            <p:ph type="body" sz="quarter" idx="17" hasCustomPrompt="1"/>
          </p:nvPr>
        </p:nvSpPr>
        <p:spPr>
          <a:xfrm rot="5400000">
            <a:off x="10439646" y="4079240"/>
            <a:ext cx="787515" cy="524107"/>
          </a:xfrm>
          <a:prstGeom prst="rect">
            <a:avLst/>
          </a:prstGeom>
        </p:spPr>
        <p:txBody>
          <a:bodyPr wrap="none" tIns="72000" bIns="0" anchor="ctr"/>
          <a:lstStyle>
            <a:lvl1pPr marL="0" indent="0" algn="r">
              <a:buNone/>
              <a:defRPr sz="2800" b="0" i="0" spc="300">
                <a:solidFill>
                  <a:schemeClr val="bg1"/>
                </a:solidFill>
                <a:latin typeface="Futura PT Book" panose="020B0502020204020303" pitchFamily="34" charset="77"/>
              </a:defRPr>
            </a:lvl1pPr>
          </a:lstStyle>
          <a:p>
            <a:pPr lvl="0"/>
            <a:r>
              <a:rPr lang="en-GB"/>
              <a:t>XX</a:t>
            </a:r>
          </a:p>
        </p:txBody>
      </p:sp>
    </p:spTree>
    <p:extLst>
      <p:ext uri="{BB962C8B-B14F-4D97-AF65-F5344CB8AC3E}">
        <p14:creationId xmlns:p14="http://schemas.microsoft.com/office/powerpoint/2010/main" val="2481733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_Full_Left_Slide_2">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61D533B-7101-48A3-AD07-54FD9D37B97F}"/>
              </a:ext>
            </a:extLst>
          </p:cNvPr>
          <p:cNvSpPr>
            <a:spLocks noGrp="1"/>
          </p:cNvSpPr>
          <p:nvPr>
            <p:ph type="body" sz="quarter" idx="14" hasCustomPrompt="1"/>
          </p:nvPr>
        </p:nvSpPr>
        <p:spPr>
          <a:xfrm>
            <a:off x="258763" y="233363"/>
            <a:ext cx="5837237" cy="5884862"/>
          </a:xfrm>
          <a:prstGeom prst="rect">
            <a:avLst/>
          </a:prstGeom>
          <a:solidFill>
            <a:schemeClr val="tx1">
              <a:alpha val="75000"/>
            </a:schemeClr>
          </a:solidFill>
        </p:spPr>
        <p:txBody>
          <a:bodyPr/>
          <a:lstStyle>
            <a:lvl1pPr>
              <a:defRPr>
                <a:solidFill>
                  <a:schemeClr val="tx1">
                    <a:alpha val="0"/>
                  </a:schemeClr>
                </a:solidFill>
              </a:defRPr>
            </a:lvl1pPr>
          </a:lstStyle>
          <a:p>
            <a:pPr lvl="0"/>
            <a:r>
              <a:rPr lang="en-GB"/>
              <a:t>   </a:t>
            </a:r>
          </a:p>
        </p:txBody>
      </p:sp>
      <p:sp>
        <p:nvSpPr>
          <p:cNvPr id="4" name="Text Placeholder 9">
            <a:extLst>
              <a:ext uri="{FF2B5EF4-FFF2-40B4-BE49-F238E27FC236}">
                <a16:creationId xmlns:a16="http://schemas.microsoft.com/office/drawing/2014/main" id="{3513EE70-3D71-D949-B070-0F9A41856925}"/>
              </a:ext>
            </a:extLst>
          </p:cNvPr>
          <p:cNvSpPr>
            <a:spLocks noGrp="1"/>
          </p:cNvSpPr>
          <p:nvPr>
            <p:ph type="body" sz="quarter" idx="11" hasCustomPrompt="1"/>
          </p:nvPr>
        </p:nvSpPr>
        <p:spPr>
          <a:xfrm>
            <a:off x="597853" y="1512347"/>
            <a:ext cx="5100964" cy="882061"/>
          </a:xfrm>
          <a:prstGeom prst="rect">
            <a:avLst/>
          </a:prstGeom>
        </p:spPr>
        <p:txBody>
          <a:bodyPr/>
          <a:lstStyle>
            <a:lvl1pPr marL="0" indent="0">
              <a:buNone/>
              <a:defRPr sz="3200" b="0" i="0" spc="300">
                <a:solidFill>
                  <a:srgbClr val="E42313"/>
                </a:solidFill>
                <a:latin typeface="Futura PT Book" panose="020B0502020204020303" pitchFamily="34" charset="77"/>
              </a:defRPr>
            </a:lvl1pPr>
          </a:lstStyle>
          <a:p>
            <a:pPr lvl="0"/>
            <a:r>
              <a:rPr lang="en-GB"/>
              <a:t>CLICK TO EDIT MASTER TEXT STYLES</a:t>
            </a:r>
          </a:p>
        </p:txBody>
      </p:sp>
      <p:sp>
        <p:nvSpPr>
          <p:cNvPr id="3" name="Text Placeholder 6">
            <a:extLst>
              <a:ext uri="{FF2B5EF4-FFF2-40B4-BE49-F238E27FC236}">
                <a16:creationId xmlns:a16="http://schemas.microsoft.com/office/drawing/2014/main" id="{72600466-168E-F949-AAED-F02CA8714B76}"/>
              </a:ext>
            </a:extLst>
          </p:cNvPr>
          <p:cNvSpPr>
            <a:spLocks noGrp="1"/>
          </p:cNvSpPr>
          <p:nvPr>
            <p:ph type="body" sz="quarter" idx="10"/>
          </p:nvPr>
        </p:nvSpPr>
        <p:spPr>
          <a:xfrm>
            <a:off x="658813" y="2724346"/>
            <a:ext cx="5100964" cy="3393879"/>
          </a:xfrm>
          <a:prstGeom prst="rect">
            <a:avLst/>
          </a:prstGeom>
        </p:spPr>
        <p:txBody>
          <a:bodyPr/>
          <a:lstStyle>
            <a:lvl1pPr marL="0" indent="0">
              <a:buNone/>
              <a:defRPr>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2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Picture Placeholder 8">
            <a:extLst>
              <a:ext uri="{FF2B5EF4-FFF2-40B4-BE49-F238E27FC236}">
                <a16:creationId xmlns:a16="http://schemas.microsoft.com/office/drawing/2014/main" id="{77977EAA-286B-4B83-BDC5-2261B3DFEF3A}"/>
              </a:ext>
            </a:extLst>
          </p:cNvPr>
          <p:cNvSpPr>
            <a:spLocks noGrp="1"/>
          </p:cNvSpPr>
          <p:nvPr>
            <p:ph type="pic" sz="quarter" idx="13" hasCustomPrompt="1"/>
          </p:nvPr>
        </p:nvSpPr>
        <p:spPr>
          <a:xfrm>
            <a:off x="258762" y="233364"/>
            <a:ext cx="11674475" cy="588486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Click icon to insert picture &amp; then ‘send to back’</a:t>
            </a:r>
          </a:p>
        </p:txBody>
      </p:sp>
    </p:spTree>
    <p:extLst>
      <p:ext uri="{BB962C8B-B14F-4D97-AF65-F5344CB8AC3E}">
        <p14:creationId xmlns:p14="http://schemas.microsoft.com/office/powerpoint/2010/main" val="121800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_Full_Centre_Slide_2">
    <p:spTree>
      <p:nvGrpSpPr>
        <p:cNvPr id="1" name=""/>
        <p:cNvGrpSpPr/>
        <p:nvPr/>
      </p:nvGrpSpPr>
      <p:grpSpPr>
        <a:xfrm>
          <a:off x="0" y="0"/>
          <a:ext cx="0" cy="0"/>
          <a:chOff x="0" y="0"/>
          <a:chExt cx="0" cy="0"/>
        </a:xfrm>
      </p:grpSpPr>
      <p:sp>
        <p:nvSpPr>
          <p:cNvPr id="12" name="Text Placeholder 10">
            <a:extLst>
              <a:ext uri="{FF2B5EF4-FFF2-40B4-BE49-F238E27FC236}">
                <a16:creationId xmlns:a16="http://schemas.microsoft.com/office/drawing/2014/main" id="{21C29BB2-0D2D-4C29-AF70-ACCEA6DBD6A0}"/>
              </a:ext>
            </a:extLst>
          </p:cNvPr>
          <p:cNvSpPr>
            <a:spLocks noGrp="1"/>
          </p:cNvSpPr>
          <p:nvPr>
            <p:ph type="body" sz="quarter" idx="14" hasCustomPrompt="1"/>
          </p:nvPr>
        </p:nvSpPr>
        <p:spPr>
          <a:xfrm>
            <a:off x="3177137" y="1140822"/>
            <a:ext cx="5837725" cy="4204831"/>
          </a:xfrm>
          <a:prstGeom prst="rect">
            <a:avLst/>
          </a:prstGeom>
          <a:solidFill>
            <a:schemeClr val="tx1">
              <a:alpha val="75000"/>
            </a:schemeClr>
          </a:solidFill>
        </p:spPr>
        <p:txBody>
          <a:bodyPr/>
          <a:lstStyle>
            <a:lvl1pPr>
              <a:defRPr>
                <a:solidFill>
                  <a:schemeClr val="tx1">
                    <a:alpha val="0"/>
                  </a:schemeClr>
                </a:solidFill>
              </a:defRPr>
            </a:lvl1pPr>
          </a:lstStyle>
          <a:p>
            <a:pPr lvl="0"/>
            <a:r>
              <a:rPr lang="en-GB"/>
              <a:t>   </a:t>
            </a:r>
          </a:p>
        </p:txBody>
      </p:sp>
      <p:sp>
        <p:nvSpPr>
          <p:cNvPr id="4" name="Text Placeholder 9">
            <a:extLst>
              <a:ext uri="{FF2B5EF4-FFF2-40B4-BE49-F238E27FC236}">
                <a16:creationId xmlns:a16="http://schemas.microsoft.com/office/drawing/2014/main" id="{3513EE70-3D71-D949-B070-0F9A41856925}"/>
              </a:ext>
            </a:extLst>
          </p:cNvPr>
          <p:cNvSpPr>
            <a:spLocks noGrp="1"/>
          </p:cNvSpPr>
          <p:nvPr>
            <p:ph type="body" sz="quarter" idx="11" hasCustomPrompt="1"/>
          </p:nvPr>
        </p:nvSpPr>
        <p:spPr>
          <a:xfrm>
            <a:off x="3516716" y="1512347"/>
            <a:ext cx="5100964" cy="882061"/>
          </a:xfrm>
          <a:prstGeom prst="rect">
            <a:avLst/>
          </a:prstGeom>
        </p:spPr>
        <p:txBody>
          <a:bodyPr/>
          <a:lstStyle>
            <a:lvl1pPr marL="0" indent="0" algn="ctr">
              <a:buNone/>
              <a:defRPr sz="3200" b="0" i="0" spc="300">
                <a:solidFill>
                  <a:srgbClr val="E42313"/>
                </a:solidFill>
                <a:latin typeface="Futura PT Book" panose="020B0502020204020303" pitchFamily="34" charset="77"/>
              </a:defRPr>
            </a:lvl1pPr>
          </a:lstStyle>
          <a:p>
            <a:pPr lvl="0"/>
            <a:r>
              <a:rPr lang="en-GB"/>
              <a:t>CLICK TO EDIT MASTER TEXT STYLES</a:t>
            </a:r>
          </a:p>
        </p:txBody>
      </p:sp>
      <p:sp>
        <p:nvSpPr>
          <p:cNvPr id="3" name="Text Placeholder 6">
            <a:extLst>
              <a:ext uri="{FF2B5EF4-FFF2-40B4-BE49-F238E27FC236}">
                <a16:creationId xmlns:a16="http://schemas.microsoft.com/office/drawing/2014/main" id="{72600466-168E-F949-AAED-F02CA8714B76}"/>
              </a:ext>
            </a:extLst>
          </p:cNvPr>
          <p:cNvSpPr>
            <a:spLocks noGrp="1"/>
          </p:cNvSpPr>
          <p:nvPr>
            <p:ph type="body" sz="quarter" idx="10"/>
          </p:nvPr>
        </p:nvSpPr>
        <p:spPr>
          <a:xfrm>
            <a:off x="3577676" y="2724347"/>
            <a:ext cx="5100964" cy="2187288"/>
          </a:xfrm>
          <a:prstGeom prst="rect">
            <a:avLst/>
          </a:prstGeom>
        </p:spPr>
        <p:txBody>
          <a:bodyPr/>
          <a:lstStyle>
            <a:lvl1pPr marL="0" indent="0" algn="ctr">
              <a:buNone/>
              <a:defRPr>
                <a:solidFill>
                  <a:schemeClr val="bg1"/>
                </a:solidFill>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400">
                <a:solidFill>
                  <a:schemeClr val="bg1"/>
                </a:solidFill>
              </a:defRPr>
            </a:lvl4pPr>
            <a:lvl5pPr marL="1828800" indent="0" algn="ctr">
              <a:buNone/>
              <a:defRPr sz="12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Picture Placeholder 13">
            <a:extLst>
              <a:ext uri="{FF2B5EF4-FFF2-40B4-BE49-F238E27FC236}">
                <a16:creationId xmlns:a16="http://schemas.microsoft.com/office/drawing/2014/main" id="{82D9BA1E-BF69-49A7-9D0A-732D619410EF}"/>
              </a:ext>
            </a:extLst>
          </p:cNvPr>
          <p:cNvSpPr>
            <a:spLocks noGrp="1"/>
          </p:cNvSpPr>
          <p:nvPr>
            <p:ph type="pic" sz="quarter" idx="15" hasCustomPrompt="1"/>
          </p:nvPr>
        </p:nvSpPr>
        <p:spPr>
          <a:xfrm>
            <a:off x="258761" y="254000"/>
            <a:ext cx="11674475" cy="5853113"/>
          </a:xfrm>
          <a:prstGeom prst="rect">
            <a:avLst/>
          </a:prstGeom>
        </p:spPr>
        <p:txBody>
          <a:bodyPr/>
          <a:lstStyle>
            <a:lvl1pPr>
              <a:defRPr/>
            </a:lvl1pPr>
          </a:lstStyle>
          <a:p>
            <a:r>
              <a:rPr lang="en-GB"/>
              <a:t>Click icon to insert picture &amp; then ‘send to back’</a:t>
            </a:r>
          </a:p>
        </p:txBody>
      </p:sp>
    </p:spTree>
    <p:extLst>
      <p:ext uri="{BB962C8B-B14F-4D97-AF65-F5344CB8AC3E}">
        <p14:creationId xmlns:p14="http://schemas.microsoft.com/office/powerpoint/2010/main" val="1347043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_Title_Slide_White_3">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150C4C9-417F-FD45-BCBB-C5E6F54FD1D3}"/>
              </a:ext>
            </a:extLst>
          </p:cNvPr>
          <p:cNvSpPr>
            <a:spLocks noGrp="1"/>
          </p:cNvSpPr>
          <p:nvPr>
            <p:ph type="body" sz="quarter" idx="10"/>
          </p:nvPr>
        </p:nvSpPr>
        <p:spPr>
          <a:xfrm>
            <a:off x="658813" y="2291320"/>
            <a:ext cx="7296150" cy="1393825"/>
          </a:xfrm>
          <a:prstGeom prst="rect">
            <a:avLst/>
          </a:prstGeom>
        </p:spPr>
        <p:txBody>
          <a:bodyPr/>
          <a:lstStyle>
            <a:lvl1pPr marL="0" indent="0">
              <a:buNone/>
              <a:defRPr>
                <a:solidFill>
                  <a:schemeClr val="tx1">
                    <a:lumMod val="65000"/>
                    <a:lumOff val="35000"/>
                  </a:schemeClr>
                </a:solidFill>
              </a:defRPr>
            </a:lvl1pPr>
            <a:lvl2pPr marL="457200" indent="0">
              <a:buNone/>
              <a:defRPr sz="1600">
                <a:solidFill>
                  <a:schemeClr val="tx1">
                    <a:lumMod val="65000"/>
                    <a:lumOff val="35000"/>
                  </a:schemeClr>
                </a:solidFill>
              </a:defRPr>
            </a:lvl2pPr>
            <a:lvl3pPr marL="914400" indent="0">
              <a:buNone/>
              <a:defRPr sz="16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200">
                <a:solidFill>
                  <a:schemeClr val="tx1">
                    <a:lumMod val="65000"/>
                    <a:lumOff val="3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9">
            <a:extLst>
              <a:ext uri="{FF2B5EF4-FFF2-40B4-BE49-F238E27FC236}">
                <a16:creationId xmlns:a16="http://schemas.microsoft.com/office/drawing/2014/main" id="{A66564D8-ED0A-C14D-AD2D-53554595BC09}"/>
              </a:ext>
            </a:extLst>
          </p:cNvPr>
          <p:cNvSpPr>
            <a:spLocks noGrp="1"/>
          </p:cNvSpPr>
          <p:nvPr>
            <p:ph type="body" sz="quarter" idx="11" hasCustomPrompt="1"/>
          </p:nvPr>
        </p:nvSpPr>
        <p:spPr>
          <a:xfrm>
            <a:off x="658813" y="1512347"/>
            <a:ext cx="9767232" cy="461455"/>
          </a:xfrm>
          <a:prstGeom prst="rect">
            <a:avLst/>
          </a:prstGeom>
        </p:spPr>
        <p:txBody>
          <a:bodyPr/>
          <a:lstStyle>
            <a:lvl1pPr marL="0" indent="0">
              <a:buNone/>
              <a:defRPr sz="3200" b="0" i="0" spc="300">
                <a:solidFill>
                  <a:srgbClr val="E42313"/>
                </a:solidFill>
                <a:latin typeface="Futura PT Book" panose="020B0502020204020303" pitchFamily="34" charset="77"/>
              </a:defRPr>
            </a:lvl1pPr>
          </a:lstStyle>
          <a:p>
            <a:pPr lvl="0"/>
            <a:r>
              <a:rPr lang="en-GB"/>
              <a:t>CLICK TO EDIT MASTER TEXT STYLES</a:t>
            </a:r>
          </a:p>
        </p:txBody>
      </p:sp>
      <p:sp>
        <p:nvSpPr>
          <p:cNvPr id="11" name="Date Placeholder 3">
            <a:extLst>
              <a:ext uri="{FF2B5EF4-FFF2-40B4-BE49-F238E27FC236}">
                <a16:creationId xmlns:a16="http://schemas.microsoft.com/office/drawing/2014/main" id="{6C2157E1-8D7C-C94F-AECB-E98A70577E16}"/>
              </a:ext>
            </a:extLst>
          </p:cNvPr>
          <p:cNvSpPr>
            <a:spLocks noGrp="1"/>
          </p:cNvSpPr>
          <p:nvPr>
            <p:ph type="dt" sz="half" idx="2"/>
          </p:nvPr>
        </p:nvSpPr>
        <p:spPr>
          <a:xfrm>
            <a:off x="263525" y="6356350"/>
            <a:ext cx="2743200" cy="365125"/>
          </a:xfrm>
          <a:prstGeom prst="rect">
            <a:avLst/>
          </a:prstGeom>
        </p:spPr>
        <p:txBody>
          <a:bodyPr vert="horz" lIns="0" tIns="45720" rIns="91440" bIns="0" rtlCol="0" anchor="ctr"/>
          <a:lstStyle>
            <a:lvl1pPr algn="l">
              <a:defRPr sz="1200">
                <a:solidFill>
                  <a:schemeClr val="tx1">
                    <a:tint val="75000"/>
                  </a:schemeClr>
                </a:solidFill>
              </a:defRPr>
            </a:lvl1pPr>
          </a:lstStyle>
          <a:p>
            <a:fld id="{9EA5A35A-A803-2645-86DE-6697CDAE9076}" type="datetimeFigureOut">
              <a:rPr lang="en-US" smtClean="0"/>
              <a:t>1/17/2022</a:t>
            </a:fld>
            <a:endParaRPr lang="en-US"/>
          </a:p>
        </p:txBody>
      </p:sp>
    </p:spTree>
    <p:extLst>
      <p:ext uri="{BB962C8B-B14F-4D97-AF65-F5344CB8AC3E}">
        <p14:creationId xmlns:p14="http://schemas.microsoft.com/office/powerpoint/2010/main" val="41776941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29">
          <p15:clr>
            <a:srgbClr val="FBAE40"/>
          </p15:clr>
        </p15:guide>
        <p15:guide id="4" pos="7265">
          <p15:clr>
            <a:srgbClr val="FBAE40"/>
          </p15:clr>
        </p15:guide>
        <p15:guide id="5" pos="41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_Half_Slide_3">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906CAA91-F679-D64A-A384-F4FE9C91300F}"/>
              </a:ext>
            </a:extLst>
          </p:cNvPr>
          <p:cNvSpPr>
            <a:spLocks noGrp="1"/>
          </p:cNvSpPr>
          <p:nvPr>
            <p:ph type="body" sz="quarter" idx="10"/>
          </p:nvPr>
        </p:nvSpPr>
        <p:spPr>
          <a:xfrm>
            <a:off x="658813" y="2724346"/>
            <a:ext cx="5100964" cy="3393879"/>
          </a:xfrm>
          <a:prstGeom prst="rect">
            <a:avLst/>
          </a:prstGeom>
        </p:spPr>
        <p:txBody>
          <a:bodyPr/>
          <a:lstStyle>
            <a:lvl1pPr marL="0" indent="0">
              <a:buNone/>
              <a:defRPr>
                <a:solidFill>
                  <a:schemeClr val="tx1">
                    <a:lumMod val="65000"/>
                    <a:lumOff val="35000"/>
                  </a:schemeClr>
                </a:solidFill>
              </a:defRPr>
            </a:lvl1pPr>
            <a:lvl2pPr marL="457200" indent="0">
              <a:buNone/>
              <a:defRPr sz="1600">
                <a:solidFill>
                  <a:schemeClr val="tx1">
                    <a:lumMod val="65000"/>
                    <a:lumOff val="35000"/>
                  </a:schemeClr>
                </a:solidFill>
              </a:defRPr>
            </a:lvl2pPr>
            <a:lvl3pPr marL="914400" indent="0">
              <a:buNone/>
              <a:defRPr sz="16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200">
                <a:solidFill>
                  <a:schemeClr val="tx1">
                    <a:lumMod val="65000"/>
                    <a:lumOff val="3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9">
            <a:extLst>
              <a:ext uri="{FF2B5EF4-FFF2-40B4-BE49-F238E27FC236}">
                <a16:creationId xmlns:a16="http://schemas.microsoft.com/office/drawing/2014/main" id="{6172B04B-4C92-A244-A587-9D06E2A3CAB0}"/>
              </a:ext>
            </a:extLst>
          </p:cNvPr>
          <p:cNvSpPr>
            <a:spLocks noGrp="1"/>
          </p:cNvSpPr>
          <p:nvPr>
            <p:ph type="body" sz="quarter" idx="11" hasCustomPrompt="1"/>
          </p:nvPr>
        </p:nvSpPr>
        <p:spPr>
          <a:xfrm>
            <a:off x="658813" y="1512347"/>
            <a:ext cx="5100964" cy="882061"/>
          </a:xfrm>
          <a:prstGeom prst="rect">
            <a:avLst/>
          </a:prstGeom>
        </p:spPr>
        <p:txBody>
          <a:bodyPr/>
          <a:lstStyle>
            <a:lvl1pPr marL="0" indent="0">
              <a:buNone/>
              <a:defRPr sz="3200" b="0" i="0" spc="300">
                <a:solidFill>
                  <a:srgbClr val="E42313"/>
                </a:solidFill>
                <a:latin typeface="Futura PT Book" panose="020B0502020204020303" pitchFamily="34" charset="77"/>
              </a:defRPr>
            </a:lvl1pPr>
          </a:lstStyle>
          <a:p>
            <a:pPr lvl="0"/>
            <a:r>
              <a:rPr lang="en-GB"/>
              <a:t>CLICK TO EDIT MASTER TEXT STYLES</a:t>
            </a:r>
          </a:p>
        </p:txBody>
      </p:sp>
      <p:sp>
        <p:nvSpPr>
          <p:cNvPr id="5" name="Picture Placeholder 5">
            <a:extLst>
              <a:ext uri="{FF2B5EF4-FFF2-40B4-BE49-F238E27FC236}">
                <a16:creationId xmlns:a16="http://schemas.microsoft.com/office/drawing/2014/main" id="{835F4D97-0514-A349-A235-56D24723047B}"/>
              </a:ext>
            </a:extLst>
          </p:cNvPr>
          <p:cNvSpPr>
            <a:spLocks noGrp="1"/>
          </p:cNvSpPr>
          <p:nvPr>
            <p:ph type="pic" sz="quarter" idx="12"/>
          </p:nvPr>
        </p:nvSpPr>
        <p:spPr>
          <a:xfrm>
            <a:off x="6096000" y="254000"/>
            <a:ext cx="5832000" cy="5853600"/>
          </a:xfrm>
          <a:prstGeom prst="rect">
            <a:avLst/>
          </a:prstGeom>
          <a:solidFill>
            <a:schemeClr val="bg1">
              <a:lumMod val="95000"/>
            </a:schemeClr>
          </a:solidFill>
          <a:ln>
            <a:noFill/>
          </a:ln>
        </p:spPr>
        <p:txBody>
          <a:bodyPr/>
          <a:lstStyle/>
          <a:p>
            <a:endParaRPr lang="en-US"/>
          </a:p>
        </p:txBody>
      </p:sp>
    </p:spTree>
    <p:extLst>
      <p:ext uri="{BB962C8B-B14F-4D97-AF65-F5344CB8AC3E}">
        <p14:creationId xmlns:p14="http://schemas.microsoft.com/office/powerpoint/2010/main" val="1353475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_Stats_Slide_3">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857B5DBC-C34C-8541-ABE4-8276FC6CA259}"/>
              </a:ext>
            </a:extLst>
          </p:cNvPr>
          <p:cNvSpPr>
            <a:spLocks noGrp="1"/>
          </p:cNvSpPr>
          <p:nvPr>
            <p:ph type="body" sz="quarter" idx="10"/>
          </p:nvPr>
        </p:nvSpPr>
        <p:spPr>
          <a:xfrm>
            <a:off x="658813" y="2724346"/>
            <a:ext cx="5100964" cy="3393879"/>
          </a:xfrm>
          <a:prstGeom prst="rect">
            <a:avLst/>
          </a:prstGeom>
        </p:spPr>
        <p:txBody>
          <a:bodyPr/>
          <a:lstStyle>
            <a:lvl1pPr marL="0" indent="0">
              <a:buNone/>
              <a:defRPr>
                <a:solidFill>
                  <a:schemeClr val="tx1">
                    <a:lumMod val="65000"/>
                    <a:lumOff val="35000"/>
                  </a:schemeClr>
                </a:solidFill>
              </a:defRPr>
            </a:lvl1pPr>
            <a:lvl2pPr marL="457200" indent="0">
              <a:buNone/>
              <a:defRPr sz="1600">
                <a:solidFill>
                  <a:schemeClr val="tx1">
                    <a:lumMod val="65000"/>
                    <a:lumOff val="35000"/>
                  </a:schemeClr>
                </a:solidFill>
              </a:defRPr>
            </a:lvl2pPr>
            <a:lvl3pPr marL="914400" indent="0">
              <a:buNone/>
              <a:defRPr sz="16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200">
                <a:solidFill>
                  <a:schemeClr val="tx1">
                    <a:lumMod val="65000"/>
                    <a:lumOff val="3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9">
            <a:extLst>
              <a:ext uri="{FF2B5EF4-FFF2-40B4-BE49-F238E27FC236}">
                <a16:creationId xmlns:a16="http://schemas.microsoft.com/office/drawing/2014/main" id="{8A602143-D26E-C84A-9BA8-4FB593599657}"/>
              </a:ext>
            </a:extLst>
          </p:cNvPr>
          <p:cNvSpPr>
            <a:spLocks noGrp="1"/>
          </p:cNvSpPr>
          <p:nvPr>
            <p:ph type="body" sz="quarter" idx="11" hasCustomPrompt="1"/>
          </p:nvPr>
        </p:nvSpPr>
        <p:spPr>
          <a:xfrm>
            <a:off x="658813" y="1512347"/>
            <a:ext cx="5100964" cy="882061"/>
          </a:xfrm>
          <a:prstGeom prst="rect">
            <a:avLst/>
          </a:prstGeom>
        </p:spPr>
        <p:txBody>
          <a:bodyPr/>
          <a:lstStyle>
            <a:lvl1pPr marL="0" indent="0">
              <a:buNone/>
              <a:defRPr sz="3200" b="0" i="0" spc="300">
                <a:solidFill>
                  <a:srgbClr val="E42313"/>
                </a:solidFill>
                <a:latin typeface="Futura PT Book" panose="020B0502020204020303" pitchFamily="34" charset="77"/>
              </a:defRPr>
            </a:lvl1pPr>
          </a:lstStyle>
          <a:p>
            <a:pPr lvl="0"/>
            <a:r>
              <a:rPr lang="en-GB"/>
              <a:t>CLICK TO EDIT MASTER TEXT STYLES</a:t>
            </a:r>
          </a:p>
        </p:txBody>
      </p:sp>
      <p:grpSp>
        <p:nvGrpSpPr>
          <p:cNvPr id="5" name="Group 4">
            <a:extLst>
              <a:ext uri="{FF2B5EF4-FFF2-40B4-BE49-F238E27FC236}">
                <a16:creationId xmlns:a16="http://schemas.microsoft.com/office/drawing/2014/main" id="{6571FAA7-510A-8B4C-AA5C-F8ADFC50E168}"/>
              </a:ext>
            </a:extLst>
          </p:cNvPr>
          <p:cNvGrpSpPr/>
          <p:nvPr userDrawn="1"/>
        </p:nvGrpSpPr>
        <p:grpSpPr>
          <a:xfrm>
            <a:off x="6096000" y="247650"/>
            <a:ext cx="1954742" cy="5864225"/>
            <a:chOff x="6096000" y="254000"/>
            <a:chExt cx="1954742" cy="5864225"/>
          </a:xfrm>
        </p:grpSpPr>
        <p:sp>
          <p:nvSpPr>
            <p:cNvPr id="6" name="Rectangle 5">
              <a:extLst>
                <a:ext uri="{FF2B5EF4-FFF2-40B4-BE49-F238E27FC236}">
                  <a16:creationId xmlns:a16="http://schemas.microsoft.com/office/drawing/2014/main" id="{DEAF7B02-A548-6D4D-908D-911FDA9D3B8C}"/>
                </a:ext>
              </a:extLst>
            </p:cNvPr>
            <p:cNvSpPr/>
            <p:nvPr userDrawn="1"/>
          </p:nvSpPr>
          <p:spPr>
            <a:xfrm>
              <a:off x="6096000" y="4163483"/>
              <a:ext cx="1954742" cy="1954742"/>
            </a:xfrm>
            <a:prstGeom prst="rect">
              <a:avLst/>
            </a:prstGeom>
            <a:solidFill>
              <a:srgbClr val="A52228"/>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A9E1015-DA81-BF46-828E-8B473D6BA19F}"/>
                </a:ext>
              </a:extLst>
            </p:cNvPr>
            <p:cNvSpPr/>
            <p:nvPr userDrawn="1"/>
          </p:nvSpPr>
          <p:spPr>
            <a:xfrm>
              <a:off x="6096000" y="2208742"/>
              <a:ext cx="1954742" cy="1954742"/>
            </a:xfrm>
            <a:prstGeom prst="rect">
              <a:avLst/>
            </a:prstGeom>
            <a:solidFill>
              <a:srgbClr val="57575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9145BA-16D6-0B48-9407-86EA520BD53C}"/>
                </a:ext>
              </a:extLst>
            </p:cNvPr>
            <p:cNvSpPr/>
            <p:nvPr userDrawn="1"/>
          </p:nvSpPr>
          <p:spPr>
            <a:xfrm>
              <a:off x="6096000" y="254000"/>
              <a:ext cx="1954742" cy="1954742"/>
            </a:xfrm>
            <a:prstGeom prst="rect">
              <a:avLst/>
            </a:prstGeom>
            <a:solidFill>
              <a:srgbClr val="002A4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D4E6B95-61E7-E746-A079-0D5FD664CF16}"/>
                </a:ext>
              </a:extLst>
            </p:cNvPr>
            <p:cNvCxnSpPr/>
            <p:nvPr userDrawn="1"/>
          </p:nvCxnSpPr>
          <p:spPr>
            <a:xfrm>
              <a:off x="6096000" y="2208742"/>
              <a:ext cx="195474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B00DC0-9349-3A46-A52B-B7E2F0A3C1C4}"/>
                </a:ext>
              </a:extLst>
            </p:cNvPr>
            <p:cNvCxnSpPr/>
            <p:nvPr userDrawn="1"/>
          </p:nvCxnSpPr>
          <p:spPr>
            <a:xfrm>
              <a:off x="6096000" y="4163484"/>
              <a:ext cx="195474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7CF48522-D453-CB43-811E-FA7CD342F2C0}"/>
              </a:ext>
            </a:extLst>
          </p:cNvPr>
          <p:cNvPicPr>
            <a:picLocks noChangeAspect="1"/>
          </p:cNvPicPr>
          <p:nvPr userDrawn="1"/>
        </p:nvPicPr>
        <p:blipFill rotWithShape="1">
          <a:blip r:embed="rId2">
            <a:alphaModFix amt="15000"/>
          </a:blip>
          <a:srcRect l="17718" t="18847" r="17850" b="16674"/>
          <a:stretch/>
        </p:blipFill>
        <p:spPr>
          <a:xfrm>
            <a:off x="6108067" y="232267"/>
            <a:ext cx="1950720" cy="1952203"/>
          </a:xfrm>
          <a:prstGeom prst="rect">
            <a:avLst/>
          </a:prstGeom>
        </p:spPr>
      </p:pic>
      <p:pic>
        <p:nvPicPr>
          <p:cNvPr id="12" name="Picture 11">
            <a:extLst>
              <a:ext uri="{FF2B5EF4-FFF2-40B4-BE49-F238E27FC236}">
                <a16:creationId xmlns:a16="http://schemas.microsoft.com/office/drawing/2014/main" id="{25FB65D6-5C11-6545-8298-681EE6F829BA}"/>
              </a:ext>
            </a:extLst>
          </p:cNvPr>
          <p:cNvPicPr>
            <a:picLocks noChangeAspect="1"/>
          </p:cNvPicPr>
          <p:nvPr userDrawn="1"/>
        </p:nvPicPr>
        <p:blipFill rotWithShape="1">
          <a:blip r:embed="rId2">
            <a:alphaModFix amt="15000"/>
          </a:blip>
          <a:srcRect l="17718" t="18847" r="17850" b="16674"/>
          <a:stretch/>
        </p:blipFill>
        <p:spPr>
          <a:xfrm>
            <a:off x="6108067" y="2199709"/>
            <a:ext cx="1950720" cy="1952203"/>
          </a:xfrm>
          <a:prstGeom prst="rect">
            <a:avLst/>
          </a:prstGeom>
        </p:spPr>
      </p:pic>
      <p:pic>
        <p:nvPicPr>
          <p:cNvPr id="13" name="Picture 12">
            <a:extLst>
              <a:ext uri="{FF2B5EF4-FFF2-40B4-BE49-F238E27FC236}">
                <a16:creationId xmlns:a16="http://schemas.microsoft.com/office/drawing/2014/main" id="{7C2DD811-752A-5D48-AC22-A2FC7460A398}"/>
              </a:ext>
            </a:extLst>
          </p:cNvPr>
          <p:cNvPicPr>
            <a:picLocks noChangeAspect="1"/>
          </p:cNvPicPr>
          <p:nvPr userDrawn="1"/>
        </p:nvPicPr>
        <p:blipFill rotWithShape="1">
          <a:blip r:embed="rId2">
            <a:alphaModFix amt="15000"/>
          </a:blip>
          <a:srcRect l="17718" t="18847" r="17850" b="16674"/>
          <a:stretch/>
        </p:blipFill>
        <p:spPr>
          <a:xfrm>
            <a:off x="6116111" y="4163338"/>
            <a:ext cx="1950720" cy="1952203"/>
          </a:xfrm>
          <a:prstGeom prst="rect">
            <a:avLst/>
          </a:prstGeom>
        </p:spPr>
      </p:pic>
      <p:sp>
        <p:nvSpPr>
          <p:cNvPr id="14" name="Picture Placeholder 5">
            <a:extLst>
              <a:ext uri="{FF2B5EF4-FFF2-40B4-BE49-F238E27FC236}">
                <a16:creationId xmlns:a16="http://schemas.microsoft.com/office/drawing/2014/main" id="{E19EACA3-D8C7-C34C-9422-E7D8F935328F}"/>
              </a:ext>
            </a:extLst>
          </p:cNvPr>
          <p:cNvSpPr>
            <a:spLocks noGrp="1"/>
          </p:cNvSpPr>
          <p:nvPr>
            <p:ph type="pic" sz="quarter" idx="12"/>
          </p:nvPr>
        </p:nvSpPr>
        <p:spPr>
          <a:xfrm>
            <a:off x="8062808" y="254000"/>
            <a:ext cx="3865192" cy="5853600"/>
          </a:xfrm>
          <a:prstGeom prst="rect">
            <a:avLst/>
          </a:prstGeom>
          <a:solidFill>
            <a:schemeClr val="bg1">
              <a:lumMod val="95000"/>
            </a:schemeClr>
          </a:solidFill>
          <a:ln>
            <a:noFill/>
          </a:ln>
        </p:spPr>
        <p:txBody>
          <a:bodyPr/>
          <a:lstStyle/>
          <a:p>
            <a:endParaRPr lang="en-US"/>
          </a:p>
        </p:txBody>
      </p:sp>
      <p:sp>
        <p:nvSpPr>
          <p:cNvPr id="15" name="Text Placeholder 21">
            <a:extLst>
              <a:ext uri="{FF2B5EF4-FFF2-40B4-BE49-F238E27FC236}">
                <a16:creationId xmlns:a16="http://schemas.microsoft.com/office/drawing/2014/main" id="{AC21F67B-B9A7-0147-9663-7BEB88D1C07D}"/>
              </a:ext>
            </a:extLst>
          </p:cNvPr>
          <p:cNvSpPr>
            <a:spLocks noGrp="1"/>
          </p:cNvSpPr>
          <p:nvPr>
            <p:ph type="body" sz="quarter" idx="13" hasCustomPrompt="1"/>
          </p:nvPr>
        </p:nvSpPr>
        <p:spPr>
          <a:xfrm>
            <a:off x="6100514" y="885638"/>
            <a:ext cx="1946698" cy="596538"/>
          </a:xfrm>
          <a:prstGeom prst="rect">
            <a:avLst/>
          </a:prstGeom>
        </p:spPr>
        <p:txBody>
          <a:bodyPr anchor="b"/>
          <a:lstStyle>
            <a:lvl1pPr marL="0" indent="0" algn="ctr">
              <a:buNone/>
              <a:defRPr sz="4800" b="0" i="0" spc="300">
                <a:solidFill>
                  <a:schemeClr val="bg1"/>
                </a:solidFill>
                <a:latin typeface="Futura PT Book" panose="020B0502020204020303" pitchFamily="34" charset="77"/>
              </a:defRPr>
            </a:lvl1pPr>
            <a:lvl2pPr marL="457200" indent="0">
              <a:buNone/>
              <a:defRPr b="0" i="0">
                <a:solidFill>
                  <a:schemeClr val="bg1"/>
                </a:solidFill>
                <a:latin typeface="Futura PT Book" panose="020B0502020204020303" pitchFamily="34" charset="77"/>
              </a:defRPr>
            </a:lvl2pPr>
            <a:lvl3pPr marL="914400" indent="0">
              <a:buNone/>
              <a:defRPr b="0" i="0">
                <a:solidFill>
                  <a:schemeClr val="bg1"/>
                </a:solidFill>
                <a:latin typeface="Futura PT Book" panose="020B0502020204020303" pitchFamily="34" charset="77"/>
              </a:defRPr>
            </a:lvl3pPr>
            <a:lvl4pPr marL="1371600" indent="0">
              <a:buNone/>
              <a:defRPr b="0" i="0">
                <a:solidFill>
                  <a:schemeClr val="bg1"/>
                </a:solidFill>
                <a:latin typeface="Futura PT Book" panose="020B0502020204020303" pitchFamily="34" charset="77"/>
              </a:defRPr>
            </a:lvl4pPr>
            <a:lvl5pPr marL="1828800" indent="0">
              <a:buNone/>
              <a:defRPr b="0" i="0">
                <a:solidFill>
                  <a:schemeClr val="bg1"/>
                </a:solidFill>
                <a:latin typeface="Futura PT Book" panose="020B0502020204020303" pitchFamily="34" charset="77"/>
              </a:defRPr>
            </a:lvl5pPr>
          </a:lstStyle>
          <a:p>
            <a:pPr lvl="0"/>
            <a:r>
              <a:rPr lang="en-GB"/>
              <a:t>XX</a:t>
            </a:r>
            <a:endParaRPr lang="en-US"/>
          </a:p>
        </p:txBody>
      </p:sp>
      <p:sp>
        <p:nvSpPr>
          <p:cNvPr id="16" name="Text Placeholder 21">
            <a:extLst>
              <a:ext uri="{FF2B5EF4-FFF2-40B4-BE49-F238E27FC236}">
                <a16:creationId xmlns:a16="http://schemas.microsoft.com/office/drawing/2014/main" id="{D8E86B80-442F-394C-95BB-46EA41E0961E}"/>
              </a:ext>
            </a:extLst>
          </p:cNvPr>
          <p:cNvSpPr>
            <a:spLocks noGrp="1"/>
          </p:cNvSpPr>
          <p:nvPr>
            <p:ph type="body" sz="quarter" idx="14" hasCustomPrompt="1"/>
          </p:nvPr>
        </p:nvSpPr>
        <p:spPr>
          <a:xfrm>
            <a:off x="6301224" y="1550526"/>
            <a:ext cx="1592710" cy="467649"/>
          </a:xfrm>
          <a:prstGeom prst="rect">
            <a:avLst/>
          </a:prstGeom>
        </p:spPr>
        <p:txBody>
          <a:bodyPr/>
          <a:lstStyle>
            <a:lvl1pPr marL="0" indent="0" algn="ctr">
              <a:buNone/>
              <a:defRPr sz="1200" b="0" i="0" spc="0">
                <a:solidFill>
                  <a:schemeClr val="bg1"/>
                </a:solidFill>
                <a:latin typeface="Futura PT Book" panose="020B0502020204020303" pitchFamily="34" charset="77"/>
              </a:defRPr>
            </a:lvl1pPr>
            <a:lvl2pPr marL="457200" indent="0">
              <a:buNone/>
              <a:defRPr b="0" i="0">
                <a:solidFill>
                  <a:schemeClr val="bg1"/>
                </a:solidFill>
                <a:latin typeface="Futura PT Book" panose="020B0502020204020303" pitchFamily="34" charset="77"/>
              </a:defRPr>
            </a:lvl2pPr>
            <a:lvl3pPr marL="914400" indent="0">
              <a:buNone/>
              <a:defRPr b="0" i="0">
                <a:solidFill>
                  <a:schemeClr val="bg1"/>
                </a:solidFill>
                <a:latin typeface="Futura PT Book" panose="020B0502020204020303" pitchFamily="34" charset="77"/>
              </a:defRPr>
            </a:lvl3pPr>
            <a:lvl4pPr marL="1371600" indent="0">
              <a:buNone/>
              <a:defRPr b="0" i="0">
                <a:solidFill>
                  <a:schemeClr val="bg1"/>
                </a:solidFill>
                <a:latin typeface="Futura PT Book" panose="020B0502020204020303" pitchFamily="34" charset="77"/>
              </a:defRPr>
            </a:lvl4pPr>
            <a:lvl5pPr marL="1828800" indent="0">
              <a:buNone/>
              <a:defRPr b="0" i="0">
                <a:solidFill>
                  <a:schemeClr val="bg1"/>
                </a:solidFill>
                <a:latin typeface="Futura PT Book" panose="020B0502020204020303" pitchFamily="34" charset="77"/>
              </a:defRPr>
            </a:lvl5pPr>
          </a:lstStyle>
          <a:p>
            <a:pPr lvl="0"/>
            <a:r>
              <a:rPr lang="en-GB"/>
              <a:t>CLICK TO EDIT MASTER TEXT STYLES</a:t>
            </a:r>
          </a:p>
        </p:txBody>
      </p:sp>
      <p:cxnSp>
        <p:nvCxnSpPr>
          <p:cNvPr id="17" name="Straight Arrow Connector 16">
            <a:extLst>
              <a:ext uri="{FF2B5EF4-FFF2-40B4-BE49-F238E27FC236}">
                <a16:creationId xmlns:a16="http://schemas.microsoft.com/office/drawing/2014/main" id="{34B70FEA-8EA0-774C-9440-62ACE720DDD5}"/>
              </a:ext>
            </a:extLst>
          </p:cNvPr>
          <p:cNvCxnSpPr/>
          <p:nvPr userDrawn="1"/>
        </p:nvCxnSpPr>
        <p:spPr>
          <a:xfrm flipV="1">
            <a:off x="6301223" y="544010"/>
            <a:ext cx="0" cy="147416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Text Placeholder 21">
            <a:extLst>
              <a:ext uri="{FF2B5EF4-FFF2-40B4-BE49-F238E27FC236}">
                <a16:creationId xmlns:a16="http://schemas.microsoft.com/office/drawing/2014/main" id="{34626FA0-7634-7747-9C2D-64EDED7D55F6}"/>
              </a:ext>
            </a:extLst>
          </p:cNvPr>
          <p:cNvSpPr>
            <a:spLocks noGrp="1"/>
          </p:cNvSpPr>
          <p:nvPr>
            <p:ph type="body" sz="quarter" idx="15" hasCustomPrompt="1"/>
          </p:nvPr>
        </p:nvSpPr>
        <p:spPr>
          <a:xfrm>
            <a:off x="6100514" y="2853334"/>
            <a:ext cx="1946698" cy="596538"/>
          </a:xfrm>
          <a:prstGeom prst="rect">
            <a:avLst/>
          </a:prstGeom>
        </p:spPr>
        <p:txBody>
          <a:bodyPr anchor="b"/>
          <a:lstStyle>
            <a:lvl1pPr marL="0" indent="0" algn="ctr">
              <a:buNone/>
              <a:defRPr sz="4800" b="0" i="0" spc="300">
                <a:solidFill>
                  <a:schemeClr val="bg1"/>
                </a:solidFill>
                <a:latin typeface="Futura PT Book" panose="020B0502020204020303" pitchFamily="34" charset="77"/>
              </a:defRPr>
            </a:lvl1pPr>
            <a:lvl2pPr marL="457200" indent="0">
              <a:buNone/>
              <a:defRPr b="0" i="0">
                <a:solidFill>
                  <a:schemeClr val="bg1"/>
                </a:solidFill>
                <a:latin typeface="Futura PT Book" panose="020B0502020204020303" pitchFamily="34" charset="77"/>
              </a:defRPr>
            </a:lvl2pPr>
            <a:lvl3pPr marL="914400" indent="0">
              <a:buNone/>
              <a:defRPr b="0" i="0">
                <a:solidFill>
                  <a:schemeClr val="bg1"/>
                </a:solidFill>
                <a:latin typeface="Futura PT Book" panose="020B0502020204020303" pitchFamily="34" charset="77"/>
              </a:defRPr>
            </a:lvl3pPr>
            <a:lvl4pPr marL="1371600" indent="0">
              <a:buNone/>
              <a:defRPr b="0" i="0">
                <a:solidFill>
                  <a:schemeClr val="bg1"/>
                </a:solidFill>
                <a:latin typeface="Futura PT Book" panose="020B0502020204020303" pitchFamily="34" charset="77"/>
              </a:defRPr>
            </a:lvl4pPr>
            <a:lvl5pPr marL="1828800" indent="0">
              <a:buNone/>
              <a:defRPr b="0" i="0">
                <a:solidFill>
                  <a:schemeClr val="bg1"/>
                </a:solidFill>
                <a:latin typeface="Futura PT Book" panose="020B0502020204020303" pitchFamily="34" charset="77"/>
              </a:defRPr>
            </a:lvl5pPr>
          </a:lstStyle>
          <a:p>
            <a:pPr lvl="0"/>
            <a:r>
              <a:rPr lang="en-GB"/>
              <a:t>XX</a:t>
            </a:r>
            <a:endParaRPr lang="en-US"/>
          </a:p>
        </p:txBody>
      </p:sp>
      <p:sp>
        <p:nvSpPr>
          <p:cNvPr id="19" name="Text Placeholder 21">
            <a:extLst>
              <a:ext uri="{FF2B5EF4-FFF2-40B4-BE49-F238E27FC236}">
                <a16:creationId xmlns:a16="http://schemas.microsoft.com/office/drawing/2014/main" id="{2B8AD862-4B89-444B-A25B-B7FB8A9901CA}"/>
              </a:ext>
            </a:extLst>
          </p:cNvPr>
          <p:cNvSpPr>
            <a:spLocks noGrp="1"/>
          </p:cNvSpPr>
          <p:nvPr>
            <p:ph type="body" sz="quarter" idx="16" hasCustomPrompt="1"/>
          </p:nvPr>
        </p:nvSpPr>
        <p:spPr>
          <a:xfrm>
            <a:off x="6301224" y="3518222"/>
            <a:ext cx="1592710" cy="467649"/>
          </a:xfrm>
          <a:prstGeom prst="rect">
            <a:avLst/>
          </a:prstGeom>
        </p:spPr>
        <p:txBody>
          <a:bodyPr/>
          <a:lstStyle>
            <a:lvl1pPr marL="0" indent="0" algn="ctr">
              <a:buNone/>
              <a:defRPr sz="1200" b="0" i="0" spc="0">
                <a:solidFill>
                  <a:schemeClr val="bg1"/>
                </a:solidFill>
                <a:latin typeface="Futura PT Book" panose="020B0502020204020303" pitchFamily="34" charset="77"/>
              </a:defRPr>
            </a:lvl1pPr>
            <a:lvl2pPr marL="457200" indent="0">
              <a:buNone/>
              <a:defRPr b="0" i="0">
                <a:solidFill>
                  <a:schemeClr val="bg1"/>
                </a:solidFill>
                <a:latin typeface="Futura PT Book" panose="020B0502020204020303" pitchFamily="34" charset="77"/>
              </a:defRPr>
            </a:lvl2pPr>
            <a:lvl3pPr marL="914400" indent="0">
              <a:buNone/>
              <a:defRPr b="0" i="0">
                <a:solidFill>
                  <a:schemeClr val="bg1"/>
                </a:solidFill>
                <a:latin typeface="Futura PT Book" panose="020B0502020204020303" pitchFamily="34" charset="77"/>
              </a:defRPr>
            </a:lvl3pPr>
            <a:lvl4pPr marL="1371600" indent="0">
              <a:buNone/>
              <a:defRPr b="0" i="0">
                <a:solidFill>
                  <a:schemeClr val="bg1"/>
                </a:solidFill>
                <a:latin typeface="Futura PT Book" panose="020B0502020204020303" pitchFamily="34" charset="77"/>
              </a:defRPr>
            </a:lvl4pPr>
            <a:lvl5pPr marL="1828800" indent="0">
              <a:buNone/>
              <a:defRPr b="0" i="0">
                <a:solidFill>
                  <a:schemeClr val="bg1"/>
                </a:solidFill>
                <a:latin typeface="Futura PT Book" panose="020B0502020204020303" pitchFamily="34" charset="77"/>
              </a:defRPr>
            </a:lvl5pPr>
          </a:lstStyle>
          <a:p>
            <a:pPr lvl="0"/>
            <a:r>
              <a:rPr lang="en-GB"/>
              <a:t>CLICK TO EDIT MASTER TEXT STYLES</a:t>
            </a:r>
          </a:p>
        </p:txBody>
      </p:sp>
      <p:cxnSp>
        <p:nvCxnSpPr>
          <p:cNvPr id="20" name="Straight Arrow Connector 19">
            <a:extLst>
              <a:ext uri="{FF2B5EF4-FFF2-40B4-BE49-F238E27FC236}">
                <a16:creationId xmlns:a16="http://schemas.microsoft.com/office/drawing/2014/main" id="{D72BBF7A-AD30-B84D-A309-94399BAB9834}"/>
              </a:ext>
            </a:extLst>
          </p:cNvPr>
          <p:cNvCxnSpPr>
            <a:cxnSpLocks/>
          </p:cNvCxnSpPr>
          <p:nvPr userDrawn="1"/>
        </p:nvCxnSpPr>
        <p:spPr>
          <a:xfrm>
            <a:off x="6301223" y="2511706"/>
            <a:ext cx="0" cy="147416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1" name="Text Placeholder 21">
            <a:extLst>
              <a:ext uri="{FF2B5EF4-FFF2-40B4-BE49-F238E27FC236}">
                <a16:creationId xmlns:a16="http://schemas.microsoft.com/office/drawing/2014/main" id="{06769B09-E285-9640-AB68-BCFA72F3E1DB}"/>
              </a:ext>
            </a:extLst>
          </p:cNvPr>
          <p:cNvSpPr>
            <a:spLocks noGrp="1"/>
          </p:cNvSpPr>
          <p:nvPr>
            <p:ph type="body" sz="quarter" idx="17" hasCustomPrompt="1"/>
          </p:nvPr>
        </p:nvSpPr>
        <p:spPr>
          <a:xfrm>
            <a:off x="6100514" y="4821031"/>
            <a:ext cx="1946698" cy="596538"/>
          </a:xfrm>
          <a:prstGeom prst="rect">
            <a:avLst/>
          </a:prstGeom>
        </p:spPr>
        <p:txBody>
          <a:bodyPr anchor="b"/>
          <a:lstStyle>
            <a:lvl1pPr marL="0" indent="0" algn="ctr">
              <a:buNone/>
              <a:defRPr sz="4800" b="0" i="0" spc="300">
                <a:solidFill>
                  <a:schemeClr val="bg1"/>
                </a:solidFill>
                <a:latin typeface="Futura PT Book" panose="020B0502020204020303" pitchFamily="34" charset="77"/>
              </a:defRPr>
            </a:lvl1pPr>
            <a:lvl2pPr marL="457200" indent="0">
              <a:buNone/>
              <a:defRPr b="0" i="0">
                <a:solidFill>
                  <a:schemeClr val="bg1"/>
                </a:solidFill>
                <a:latin typeface="Futura PT Book" panose="020B0502020204020303" pitchFamily="34" charset="77"/>
              </a:defRPr>
            </a:lvl2pPr>
            <a:lvl3pPr marL="914400" indent="0">
              <a:buNone/>
              <a:defRPr b="0" i="0">
                <a:solidFill>
                  <a:schemeClr val="bg1"/>
                </a:solidFill>
                <a:latin typeface="Futura PT Book" panose="020B0502020204020303" pitchFamily="34" charset="77"/>
              </a:defRPr>
            </a:lvl3pPr>
            <a:lvl4pPr marL="1371600" indent="0">
              <a:buNone/>
              <a:defRPr b="0" i="0">
                <a:solidFill>
                  <a:schemeClr val="bg1"/>
                </a:solidFill>
                <a:latin typeface="Futura PT Book" panose="020B0502020204020303" pitchFamily="34" charset="77"/>
              </a:defRPr>
            </a:lvl4pPr>
            <a:lvl5pPr marL="1828800" indent="0">
              <a:buNone/>
              <a:defRPr b="0" i="0">
                <a:solidFill>
                  <a:schemeClr val="bg1"/>
                </a:solidFill>
                <a:latin typeface="Futura PT Book" panose="020B0502020204020303" pitchFamily="34" charset="77"/>
              </a:defRPr>
            </a:lvl5pPr>
          </a:lstStyle>
          <a:p>
            <a:pPr lvl="0"/>
            <a:r>
              <a:rPr lang="en-GB"/>
              <a:t>XX</a:t>
            </a:r>
            <a:endParaRPr lang="en-US"/>
          </a:p>
        </p:txBody>
      </p:sp>
      <p:sp>
        <p:nvSpPr>
          <p:cNvPr id="22" name="Text Placeholder 21">
            <a:extLst>
              <a:ext uri="{FF2B5EF4-FFF2-40B4-BE49-F238E27FC236}">
                <a16:creationId xmlns:a16="http://schemas.microsoft.com/office/drawing/2014/main" id="{4A20C4F5-62CA-5440-BF6F-B7BB958CA91E}"/>
              </a:ext>
            </a:extLst>
          </p:cNvPr>
          <p:cNvSpPr>
            <a:spLocks noGrp="1"/>
          </p:cNvSpPr>
          <p:nvPr>
            <p:ph type="body" sz="quarter" idx="18" hasCustomPrompt="1"/>
          </p:nvPr>
        </p:nvSpPr>
        <p:spPr>
          <a:xfrm>
            <a:off x="6301224" y="5485919"/>
            <a:ext cx="1592710" cy="467649"/>
          </a:xfrm>
          <a:prstGeom prst="rect">
            <a:avLst/>
          </a:prstGeom>
        </p:spPr>
        <p:txBody>
          <a:bodyPr/>
          <a:lstStyle>
            <a:lvl1pPr marL="0" indent="0" algn="ctr">
              <a:buNone/>
              <a:defRPr sz="1200" b="0" i="0" spc="0">
                <a:solidFill>
                  <a:schemeClr val="bg1"/>
                </a:solidFill>
                <a:latin typeface="Futura PT Book" panose="020B0502020204020303" pitchFamily="34" charset="77"/>
              </a:defRPr>
            </a:lvl1pPr>
            <a:lvl2pPr marL="457200" indent="0">
              <a:buNone/>
              <a:defRPr b="0" i="0">
                <a:solidFill>
                  <a:schemeClr val="bg1"/>
                </a:solidFill>
                <a:latin typeface="Futura PT Book" panose="020B0502020204020303" pitchFamily="34" charset="77"/>
              </a:defRPr>
            </a:lvl2pPr>
            <a:lvl3pPr marL="914400" indent="0">
              <a:buNone/>
              <a:defRPr b="0" i="0">
                <a:solidFill>
                  <a:schemeClr val="bg1"/>
                </a:solidFill>
                <a:latin typeface="Futura PT Book" panose="020B0502020204020303" pitchFamily="34" charset="77"/>
              </a:defRPr>
            </a:lvl3pPr>
            <a:lvl4pPr marL="1371600" indent="0">
              <a:buNone/>
              <a:defRPr b="0" i="0">
                <a:solidFill>
                  <a:schemeClr val="bg1"/>
                </a:solidFill>
                <a:latin typeface="Futura PT Book" panose="020B0502020204020303" pitchFamily="34" charset="77"/>
              </a:defRPr>
            </a:lvl4pPr>
            <a:lvl5pPr marL="1828800" indent="0">
              <a:buNone/>
              <a:defRPr b="0" i="0">
                <a:solidFill>
                  <a:schemeClr val="bg1"/>
                </a:solidFill>
                <a:latin typeface="Futura PT Book" panose="020B0502020204020303" pitchFamily="34" charset="77"/>
              </a:defRPr>
            </a:lvl5pPr>
          </a:lstStyle>
          <a:p>
            <a:pPr lvl="0"/>
            <a:r>
              <a:rPr lang="en-GB"/>
              <a:t>CLICK TO EDIT MASTER TEXT STYLES</a:t>
            </a:r>
          </a:p>
        </p:txBody>
      </p:sp>
      <p:cxnSp>
        <p:nvCxnSpPr>
          <p:cNvPr id="23" name="Straight Arrow Connector 22">
            <a:extLst>
              <a:ext uri="{FF2B5EF4-FFF2-40B4-BE49-F238E27FC236}">
                <a16:creationId xmlns:a16="http://schemas.microsoft.com/office/drawing/2014/main" id="{AAA4F496-E1AA-FE46-AEAD-A1A7B493525B}"/>
              </a:ext>
            </a:extLst>
          </p:cNvPr>
          <p:cNvCxnSpPr/>
          <p:nvPr userDrawn="1"/>
        </p:nvCxnSpPr>
        <p:spPr>
          <a:xfrm flipV="1">
            <a:off x="6301223" y="4479403"/>
            <a:ext cx="0" cy="147416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1258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ts_Slide_3">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3F3DB145-65AE-F24B-A66C-A6104B05BA70}"/>
              </a:ext>
            </a:extLst>
          </p:cNvPr>
          <p:cNvSpPr>
            <a:spLocks noGrp="1"/>
          </p:cNvSpPr>
          <p:nvPr>
            <p:ph type="body" sz="quarter" idx="10"/>
          </p:nvPr>
        </p:nvSpPr>
        <p:spPr>
          <a:xfrm>
            <a:off x="658813" y="2724346"/>
            <a:ext cx="5100964" cy="3393879"/>
          </a:xfrm>
          <a:prstGeom prst="rect">
            <a:avLst/>
          </a:prstGeom>
        </p:spPr>
        <p:txBody>
          <a:bodyPr/>
          <a:lstStyle>
            <a:lvl1pPr marL="0" indent="0">
              <a:buNone/>
              <a:defRPr>
                <a:solidFill>
                  <a:schemeClr val="tx1">
                    <a:lumMod val="65000"/>
                    <a:lumOff val="35000"/>
                  </a:schemeClr>
                </a:solidFill>
              </a:defRPr>
            </a:lvl1pPr>
            <a:lvl2pPr marL="457200" indent="0">
              <a:buNone/>
              <a:defRPr sz="1600">
                <a:solidFill>
                  <a:schemeClr val="tx1">
                    <a:lumMod val="65000"/>
                    <a:lumOff val="35000"/>
                  </a:schemeClr>
                </a:solidFill>
              </a:defRPr>
            </a:lvl2pPr>
            <a:lvl3pPr marL="914400" indent="0">
              <a:buNone/>
              <a:defRPr sz="16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200">
                <a:solidFill>
                  <a:schemeClr val="tx1">
                    <a:lumMod val="65000"/>
                    <a:lumOff val="3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9">
            <a:extLst>
              <a:ext uri="{FF2B5EF4-FFF2-40B4-BE49-F238E27FC236}">
                <a16:creationId xmlns:a16="http://schemas.microsoft.com/office/drawing/2014/main" id="{CA13B552-DD2A-8844-814E-4D4E6B2FFAF6}"/>
              </a:ext>
            </a:extLst>
          </p:cNvPr>
          <p:cNvSpPr>
            <a:spLocks noGrp="1"/>
          </p:cNvSpPr>
          <p:nvPr>
            <p:ph type="body" sz="quarter" idx="11" hasCustomPrompt="1"/>
          </p:nvPr>
        </p:nvSpPr>
        <p:spPr>
          <a:xfrm>
            <a:off x="658813" y="1512347"/>
            <a:ext cx="5100964" cy="882061"/>
          </a:xfrm>
          <a:prstGeom prst="rect">
            <a:avLst/>
          </a:prstGeom>
        </p:spPr>
        <p:txBody>
          <a:bodyPr/>
          <a:lstStyle>
            <a:lvl1pPr marL="0" indent="0">
              <a:buNone/>
              <a:defRPr sz="3200" b="0" i="0" spc="300">
                <a:solidFill>
                  <a:srgbClr val="E42313"/>
                </a:solidFill>
                <a:latin typeface="Futura PT Book" panose="020B0502020204020303" pitchFamily="34" charset="77"/>
              </a:defRPr>
            </a:lvl1pPr>
          </a:lstStyle>
          <a:p>
            <a:pPr lvl="0"/>
            <a:r>
              <a:rPr lang="en-GB"/>
              <a:t>CLICK TO EDIT MASTER TEXT STYLES</a:t>
            </a:r>
          </a:p>
        </p:txBody>
      </p:sp>
      <p:sp>
        <p:nvSpPr>
          <p:cNvPr id="5" name="Rectangle 4">
            <a:extLst>
              <a:ext uri="{FF2B5EF4-FFF2-40B4-BE49-F238E27FC236}">
                <a16:creationId xmlns:a16="http://schemas.microsoft.com/office/drawing/2014/main" id="{4AFF2CE7-ABD6-464E-932C-7D2BE9A27483}"/>
              </a:ext>
            </a:extLst>
          </p:cNvPr>
          <p:cNvSpPr/>
          <p:nvPr userDrawn="1"/>
        </p:nvSpPr>
        <p:spPr>
          <a:xfrm>
            <a:off x="6096000" y="256693"/>
            <a:ext cx="5832475" cy="585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8532D7F-0B41-DD4A-847B-1A6573333369}"/>
              </a:ext>
            </a:extLst>
          </p:cNvPr>
          <p:cNvSpPr/>
          <p:nvPr userDrawn="1"/>
        </p:nvSpPr>
        <p:spPr>
          <a:xfrm>
            <a:off x="6947210" y="3033254"/>
            <a:ext cx="524107" cy="1701796"/>
          </a:xfrm>
          <a:prstGeom prst="rect">
            <a:avLst/>
          </a:prstGeom>
          <a:solidFill>
            <a:srgbClr val="A52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9">
            <a:extLst>
              <a:ext uri="{FF2B5EF4-FFF2-40B4-BE49-F238E27FC236}">
                <a16:creationId xmlns:a16="http://schemas.microsoft.com/office/drawing/2014/main" id="{85755F61-2AC3-A04C-98B0-3F2C88E3E5DE}"/>
              </a:ext>
            </a:extLst>
          </p:cNvPr>
          <p:cNvSpPr>
            <a:spLocks noGrp="1"/>
          </p:cNvSpPr>
          <p:nvPr>
            <p:ph type="body" sz="quarter" idx="12" hasCustomPrompt="1"/>
          </p:nvPr>
        </p:nvSpPr>
        <p:spPr>
          <a:xfrm rot="5400000">
            <a:off x="6815505" y="4079240"/>
            <a:ext cx="787515" cy="524107"/>
          </a:xfrm>
          <a:prstGeom prst="rect">
            <a:avLst/>
          </a:prstGeom>
        </p:spPr>
        <p:txBody>
          <a:bodyPr wrap="none" tIns="72000" bIns="0" anchor="ctr"/>
          <a:lstStyle>
            <a:lvl1pPr marL="0" indent="0" algn="r">
              <a:buNone/>
              <a:defRPr sz="2800" b="0" i="0" spc="300">
                <a:solidFill>
                  <a:schemeClr val="bg1"/>
                </a:solidFill>
                <a:latin typeface="Futura PT Book" panose="020B0502020204020303" pitchFamily="34" charset="77"/>
              </a:defRPr>
            </a:lvl1pPr>
          </a:lstStyle>
          <a:p>
            <a:pPr lvl="0"/>
            <a:r>
              <a:rPr lang="en-GB"/>
              <a:t>XX</a:t>
            </a:r>
          </a:p>
        </p:txBody>
      </p:sp>
      <p:sp>
        <p:nvSpPr>
          <p:cNvPr id="8" name="Rectangle 7">
            <a:extLst>
              <a:ext uri="{FF2B5EF4-FFF2-40B4-BE49-F238E27FC236}">
                <a16:creationId xmlns:a16="http://schemas.microsoft.com/office/drawing/2014/main" id="{C26C4230-9330-9D44-BAF3-BB60ABD2C7D3}"/>
              </a:ext>
            </a:extLst>
          </p:cNvPr>
          <p:cNvSpPr/>
          <p:nvPr userDrawn="1"/>
        </p:nvSpPr>
        <p:spPr>
          <a:xfrm>
            <a:off x="7672039" y="2512853"/>
            <a:ext cx="524107" cy="2222197"/>
          </a:xfrm>
          <a:prstGeom prst="rect">
            <a:avLst/>
          </a:prstGeom>
          <a:solidFill>
            <a:srgbClr val="00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a:extLst>
              <a:ext uri="{FF2B5EF4-FFF2-40B4-BE49-F238E27FC236}">
                <a16:creationId xmlns:a16="http://schemas.microsoft.com/office/drawing/2014/main" id="{FD14ACBC-CBB9-9340-8F4A-62E39087EC3B}"/>
              </a:ext>
            </a:extLst>
          </p:cNvPr>
          <p:cNvSpPr>
            <a:spLocks noGrp="1"/>
          </p:cNvSpPr>
          <p:nvPr>
            <p:ph type="body" sz="quarter" idx="13" hasCustomPrompt="1"/>
          </p:nvPr>
        </p:nvSpPr>
        <p:spPr>
          <a:xfrm rot="5400000">
            <a:off x="7540334" y="4079240"/>
            <a:ext cx="787515" cy="524107"/>
          </a:xfrm>
          <a:prstGeom prst="rect">
            <a:avLst/>
          </a:prstGeom>
        </p:spPr>
        <p:txBody>
          <a:bodyPr wrap="none" tIns="72000" bIns="0" anchor="ctr"/>
          <a:lstStyle>
            <a:lvl1pPr marL="0" indent="0" algn="r">
              <a:buNone/>
              <a:defRPr sz="2800" b="0" i="0" spc="300">
                <a:solidFill>
                  <a:schemeClr val="bg1"/>
                </a:solidFill>
                <a:latin typeface="Futura PT Book" panose="020B0502020204020303" pitchFamily="34" charset="77"/>
              </a:defRPr>
            </a:lvl1pPr>
          </a:lstStyle>
          <a:p>
            <a:pPr lvl="0"/>
            <a:r>
              <a:rPr lang="en-GB"/>
              <a:t>XX</a:t>
            </a:r>
          </a:p>
        </p:txBody>
      </p:sp>
      <p:sp>
        <p:nvSpPr>
          <p:cNvPr id="10" name="Rectangle 9">
            <a:extLst>
              <a:ext uri="{FF2B5EF4-FFF2-40B4-BE49-F238E27FC236}">
                <a16:creationId xmlns:a16="http://schemas.microsoft.com/office/drawing/2014/main" id="{FD4A7730-E15A-724B-A87E-79019C6CFFB9}"/>
              </a:ext>
            </a:extLst>
          </p:cNvPr>
          <p:cNvSpPr/>
          <p:nvPr userDrawn="1"/>
        </p:nvSpPr>
        <p:spPr>
          <a:xfrm>
            <a:off x="8396867" y="1512347"/>
            <a:ext cx="524107" cy="3222703"/>
          </a:xfrm>
          <a:prstGeom prst="rect">
            <a:avLst/>
          </a:prstGeom>
          <a:solidFill>
            <a:srgbClr val="E42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a:extLst>
              <a:ext uri="{FF2B5EF4-FFF2-40B4-BE49-F238E27FC236}">
                <a16:creationId xmlns:a16="http://schemas.microsoft.com/office/drawing/2014/main" id="{33D331B8-FFA6-A449-8DAA-D759F700C7BF}"/>
              </a:ext>
            </a:extLst>
          </p:cNvPr>
          <p:cNvSpPr>
            <a:spLocks noGrp="1"/>
          </p:cNvSpPr>
          <p:nvPr>
            <p:ph type="body" sz="quarter" idx="14" hasCustomPrompt="1"/>
          </p:nvPr>
        </p:nvSpPr>
        <p:spPr>
          <a:xfrm rot="5400000">
            <a:off x="8265162" y="4079239"/>
            <a:ext cx="787516" cy="524107"/>
          </a:xfrm>
          <a:prstGeom prst="rect">
            <a:avLst/>
          </a:prstGeom>
        </p:spPr>
        <p:txBody>
          <a:bodyPr wrap="none" tIns="72000" bIns="0" anchor="ctr"/>
          <a:lstStyle>
            <a:lvl1pPr marL="0" indent="0" algn="r">
              <a:buNone/>
              <a:defRPr sz="2800" b="0" i="0" spc="300">
                <a:solidFill>
                  <a:schemeClr val="bg1"/>
                </a:solidFill>
                <a:latin typeface="Futura PT Book" panose="020B0502020204020303" pitchFamily="34" charset="77"/>
              </a:defRPr>
            </a:lvl1pPr>
          </a:lstStyle>
          <a:p>
            <a:pPr lvl="0"/>
            <a:r>
              <a:rPr lang="en-GB"/>
              <a:t>XX</a:t>
            </a:r>
          </a:p>
        </p:txBody>
      </p:sp>
      <p:sp>
        <p:nvSpPr>
          <p:cNvPr id="12" name="Rectangle 11">
            <a:extLst>
              <a:ext uri="{FF2B5EF4-FFF2-40B4-BE49-F238E27FC236}">
                <a16:creationId xmlns:a16="http://schemas.microsoft.com/office/drawing/2014/main" id="{967D86D2-4E41-3D47-9474-06CCDB3E8D37}"/>
              </a:ext>
            </a:extLst>
          </p:cNvPr>
          <p:cNvSpPr/>
          <p:nvPr userDrawn="1"/>
        </p:nvSpPr>
        <p:spPr>
          <a:xfrm>
            <a:off x="9121694" y="2159118"/>
            <a:ext cx="524107" cy="2575932"/>
          </a:xfrm>
          <a:prstGeom prst="rect">
            <a:avLst/>
          </a:prstGeom>
          <a:solidFill>
            <a:srgbClr val="A52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9">
            <a:extLst>
              <a:ext uri="{FF2B5EF4-FFF2-40B4-BE49-F238E27FC236}">
                <a16:creationId xmlns:a16="http://schemas.microsoft.com/office/drawing/2014/main" id="{2BBA9B04-E419-B44A-A286-6A046A917739}"/>
              </a:ext>
            </a:extLst>
          </p:cNvPr>
          <p:cNvSpPr>
            <a:spLocks noGrp="1"/>
          </p:cNvSpPr>
          <p:nvPr>
            <p:ph type="body" sz="quarter" idx="15" hasCustomPrompt="1"/>
          </p:nvPr>
        </p:nvSpPr>
        <p:spPr>
          <a:xfrm rot="5400000">
            <a:off x="8989989" y="4079240"/>
            <a:ext cx="787515" cy="524107"/>
          </a:xfrm>
          <a:prstGeom prst="rect">
            <a:avLst/>
          </a:prstGeom>
        </p:spPr>
        <p:txBody>
          <a:bodyPr wrap="none" tIns="72000" bIns="0" anchor="ctr"/>
          <a:lstStyle>
            <a:lvl1pPr marL="0" indent="0" algn="r">
              <a:buNone/>
              <a:defRPr sz="2800" b="0" i="0" spc="300">
                <a:solidFill>
                  <a:schemeClr val="bg1"/>
                </a:solidFill>
                <a:latin typeface="Futura PT Book" panose="020B0502020204020303" pitchFamily="34" charset="77"/>
              </a:defRPr>
            </a:lvl1pPr>
          </a:lstStyle>
          <a:p>
            <a:pPr lvl="0"/>
            <a:r>
              <a:rPr lang="en-GB"/>
              <a:t>XX</a:t>
            </a:r>
          </a:p>
        </p:txBody>
      </p:sp>
      <p:sp>
        <p:nvSpPr>
          <p:cNvPr id="14" name="Rectangle 13">
            <a:extLst>
              <a:ext uri="{FF2B5EF4-FFF2-40B4-BE49-F238E27FC236}">
                <a16:creationId xmlns:a16="http://schemas.microsoft.com/office/drawing/2014/main" id="{93E08204-9A83-EE44-B352-BD12C2866608}"/>
              </a:ext>
            </a:extLst>
          </p:cNvPr>
          <p:cNvSpPr/>
          <p:nvPr userDrawn="1"/>
        </p:nvSpPr>
        <p:spPr>
          <a:xfrm>
            <a:off x="9846523" y="3033254"/>
            <a:ext cx="524107" cy="1701796"/>
          </a:xfrm>
          <a:prstGeom prst="rect">
            <a:avLst/>
          </a:prstGeom>
          <a:solidFill>
            <a:srgbClr val="00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9">
            <a:extLst>
              <a:ext uri="{FF2B5EF4-FFF2-40B4-BE49-F238E27FC236}">
                <a16:creationId xmlns:a16="http://schemas.microsoft.com/office/drawing/2014/main" id="{08E715B0-A877-D349-930D-5F8FFCA5C8DB}"/>
              </a:ext>
            </a:extLst>
          </p:cNvPr>
          <p:cNvSpPr>
            <a:spLocks noGrp="1"/>
          </p:cNvSpPr>
          <p:nvPr>
            <p:ph type="body" sz="quarter" idx="16" hasCustomPrompt="1"/>
          </p:nvPr>
        </p:nvSpPr>
        <p:spPr>
          <a:xfrm rot="5400000">
            <a:off x="9714818" y="4079240"/>
            <a:ext cx="787515" cy="524107"/>
          </a:xfrm>
          <a:prstGeom prst="rect">
            <a:avLst/>
          </a:prstGeom>
        </p:spPr>
        <p:txBody>
          <a:bodyPr wrap="none" tIns="72000" bIns="0" anchor="ctr"/>
          <a:lstStyle>
            <a:lvl1pPr marL="0" indent="0" algn="r">
              <a:buNone/>
              <a:defRPr sz="2800" b="0" i="0" spc="300">
                <a:solidFill>
                  <a:schemeClr val="bg1"/>
                </a:solidFill>
                <a:latin typeface="Futura PT Book" panose="020B0502020204020303" pitchFamily="34" charset="77"/>
              </a:defRPr>
            </a:lvl1pPr>
          </a:lstStyle>
          <a:p>
            <a:pPr lvl="0"/>
            <a:r>
              <a:rPr lang="en-GB"/>
              <a:t>XX</a:t>
            </a:r>
          </a:p>
        </p:txBody>
      </p:sp>
      <p:sp>
        <p:nvSpPr>
          <p:cNvPr id="16" name="Rectangle 15">
            <a:extLst>
              <a:ext uri="{FF2B5EF4-FFF2-40B4-BE49-F238E27FC236}">
                <a16:creationId xmlns:a16="http://schemas.microsoft.com/office/drawing/2014/main" id="{F6B1ED86-3B80-DF42-8BD2-D7AB8A028A79}"/>
              </a:ext>
            </a:extLst>
          </p:cNvPr>
          <p:cNvSpPr/>
          <p:nvPr userDrawn="1"/>
        </p:nvSpPr>
        <p:spPr>
          <a:xfrm>
            <a:off x="10571351" y="2512853"/>
            <a:ext cx="524107" cy="2222197"/>
          </a:xfrm>
          <a:prstGeom prst="rect">
            <a:avLst/>
          </a:prstGeom>
          <a:solidFill>
            <a:srgbClr val="E42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9">
            <a:extLst>
              <a:ext uri="{FF2B5EF4-FFF2-40B4-BE49-F238E27FC236}">
                <a16:creationId xmlns:a16="http://schemas.microsoft.com/office/drawing/2014/main" id="{95E0C0EB-A17F-864E-B485-8898F78BFD8C}"/>
              </a:ext>
            </a:extLst>
          </p:cNvPr>
          <p:cNvSpPr>
            <a:spLocks noGrp="1"/>
          </p:cNvSpPr>
          <p:nvPr>
            <p:ph type="body" sz="quarter" idx="17" hasCustomPrompt="1"/>
          </p:nvPr>
        </p:nvSpPr>
        <p:spPr>
          <a:xfrm rot="5400000">
            <a:off x="10439646" y="4079240"/>
            <a:ext cx="787515" cy="524107"/>
          </a:xfrm>
          <a:prstGeom prst="rect">
            <a:avLst/>
          </a:prstGeom>
        </p:spPr>
        <p:txBody>
          <a:bodyPr wrap="none" tIns="72000" bIns="0" anchor="ctr"/>
          <a:lstStyle>
            <a:lvl1pPr marL="0" indent="0" algn="r">
              <a:buNone/>
              <a:defRPr sz="2800" b="0" i="0" spc="300">
                <a:solidFill>
                  <a:schemeClr val="bg1"/>
                </a:solidFill>
                <a:latin typeface="Futura PT Book" panose="020B0502020204020303" pitchFamily="34" charset="77"/>
              </a:defRPr>
            </a:lvl1pPr>
          </a:lstStyle>
          <a:p>
            <a:pPr lvl="0"/>
            <a:r>
              <a:rPr lang="en-GB"/>
              <a:t>XX</a:t>
            </a:r>
          </a:p>
        </p:txBody>
      </p:sp>
    </p:spTree>
    <p:extLst>
      <p:ext uri="{BB962C8B-B14F-4D97-AF65-F5344CB8AC3E}">
        <p14:creationId xmlns:p14="http://schemas.microsoft.com/office/powerpoint/2010/main" val="2999974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_Full_Left_Slide_3">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61D533B-7101-48A3-AD07-54FD9D37B97F}"/>
              </a:ext>
            </a:extLst>
          </p:cNvPr>
          <p:cNvSpPr>
            <a:spLocks noGrp="1"/>
          </p:cNvSpPr>
          <p:nvPr>
            <p:ph type="body" sz="quarter" idx="14" hasCustomPrompt="1"/>
          </p:nvPr>
        </p:nvSpPr>
        <p:spPr>
          <a:xfrm>
            <a:off x="258763" y="233363"/>
            <a:ext cx="5837237" cy="5884862"/>
          </a:xfrm>
          <a:prstGeom prst="rect">
            <a:avLst/>
          </a:prstGeom>
          <a:solidFill>
            <a:schemeClr val="tx1">
              <a:alpha val="75000"/>
            </a:schemeClr>
          </a:solidFill>
        </p:spPr>
        <p:txBody>
          <a:bodyPr/>
          <a:lstStyle>
            <a:lvl1pPr>
              <a:defRPr>
                <a:solidFill>
                  <a:schemeClr val="tx1">
                    <a:alpha val="0"/>
                  </a:schemeClr>
                </a:solidFill>
              </a:defRPr>
            </a:lvl1pPr>
          </a:lstStyle>
          <a:p>
            <a:pPr lvl="0"/>
            <a:r>
              <a:rPr lang="en-GB"/>
              <a:t>   </a:t>
            </a:r>
          </a:p>
        </p:txBody>
      </p:sp>
      <p:sp>
        <p:nvSpPr>
          <p:cNvPr id="4" name="Text Placeholder 9">
            <a:extLst>
              <a:ext uri="{FF2B5EF4-FFF2-40B4-BE49-F238E27FC236}">
                <a16:creationId xmlns:a16="http://schemas.microsoft.com/office/drawing/2014/main" id="{3513EE70-3D71-D949-B070-0F9A41856925}"/>
              </a:ext>
            </a:extLst>
          </p:cNvPr>
          <p:cNvSpPr>
            <a:spLocks noGrp="1"/>
          </p:cNvSpPr>
          <p:nvPr>
            <p:ph type="body" sz="quarter" idx="11" hasCustomPrompt="1"/>
          </p:nvPr>
        </p:nvSpPr>
        <p:spPr>
          <a:xfrm>
            <a:off x="597853" y="1512347"/>
            <a:ext cx="5100964" cy="882061"/>
          </a:xfrm>
          <a:prstGeom prst="rect">
            <a:avLst/>
          </a:prstGeom>
        </p:spPr>
        <p:txBody>
          <a:bodyPr/>
          <a:lstStyle>
            <a:lvl1pPr marL="0" indent="0">
              <a:buNone/>
              <a:defRPr sz="3200" b="0" i="0" spc="300">
                <a:solidFill>
                  <a:srgbClr val="E42313"/>
                </a:solidFill>
                <a:latin typeface="Futura PT Book" panose="020B0502020204020303" pitchFamily="34" charset="77"/>
              </a:defRPr>
            </a:lvl1pPr>
          </a:lstStyle>
          <a:p>
            <a:pPr lvl="0"/>
            <a:r>
              <a:rPr lang="en-GB"/>
              <a:t>CLICK TO EDIT MASTER TEXT STYLES</a:t>
            </a:r>
          </a:p>
        </p:txBody>
      </p:sp>
      <p:sp>
        <p:nvSpPr>
          <p:cNvPr id="3" name="Text Placeholder 6">
            <a:extLst>
              <a:ext uri="{FF2B5EF4-FFF2-40B4-BE49-F238E27FC236}">
                <a16:creationId xmlns:a16="http://schemas.microsoft.com/office/drawing/2014/main" id="{72600466-168E-F949-AAED-F02CA8714B76}"/>
              </a:ext>
            </a:extLst>
          </p:cNvPr>
          <p:cNvSpPr>
            <a:spLocks noGrp="1"/>
          </p:cNvSpPr>
          <p:nvPr>
            <p:ph type="body" sz="quarter" idx="10"/>
          </p:nvPr>
        </p:nvSpPr>
        <p:spPr>
          <a:xfrm>
            <a:off x="658813" y="2724346"/>
            <a:ext cx="5100964" cy="3393879"/>
          </a:xfrm>
          <a:prstGeom prst="rect">
            <a:avLst/>
          </a:prstGeom>
        </p:spPr>
        <p:txBody>
          <a:bodyPr/>
          <a:lstStyle>
            <a:lvl1pPr marL="0" indent="0">
              <a:buNone/>
              <a:defRPr>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2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Picture Placeholder 8">
            <a:extLst>
              <a:ext uri="{FF2B5EF4-FFF2-40B4-BE49-F238E27FC236}">
                <a16:creationId xmlns:a16="http://schemas.microsoft.com/office/drawing/2014/main" id="{77977EAA-286B-4B83-BDC5-2261B3DFEF3A}"/>
              </a:ext>
            </a:extLst>
          </p:cNvPr>
          <p:cNvSpPr>
            <a:spLocks noGrp="1"/>
          </p:cNvSpPr>
          <p:nvPr>
            <p:ph type="pic" sz="quarter" idx="13" hasCustomPrompt="1"/>
          </p:nvPr>
        </p:nvSpPr>
        <p:spPr>
          <a:xfrm>
            <a:off x="258762" y="233364"/>
            <a:ext cx="11674475" cy="5884862"/>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Click icon to insert picture &amp; then ‘send to back’</a:t>
            </a:r>
          </a:p>
        </p:txBody>
      </p:sp>
    </p:spTree>
    <p:extLst>
      <p:ext uri="{BB962C8B-B14F-4D97-AF65-F5344CB8AC3E}">
        <p14:creationId xmlns:p14="http://schemas.microsoft.com/office/powerpoint/2010/main" val="659647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_Title_Slide_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9916-9E6C-BD4E-A8D3-9CC93167A2A2}"/>
              </a:ext>
            </a:extLst>
          </p:cNvPr>
          <p:cNvSpPr>
            <a:spLocks noGrp="1"/>
          </p:cNvSpPr>
          <p:nvPr>
            <p:ph type="ctrTitle" hasCustomPrompt="1"/>
          </p:nvPr>
        </p:nvSpPr>
        <p:spPr>
          <a:xfrm>
            <a:off x="658813" y="2667512"/>
            <a:ext cx="7335520" cy="1508443"/>
          </a:xfrm>
          <a:prstGeom prst="rect">
            <a:avLst/>
          </a:prstGeom>
        </p:spPr>
        <p:txBody>
          <a:bodyPr anchor="b"/>
          <a:lstStyle>
            <a:lvl1pPr algn="l">
              <a:defRPr sz="4800" b="0" i="0" spc="600">
                <a:solidFill>
                  <a:schemeClr val="bg1"/>
                </a:solidFill>
                <a:latin typeface="Futura PT Book" panose="020B0502020204020303" pitchFamily="34" charset="77"/>
                <a:cs typeface="Arial" panose="020B0604020202020204" pitchFamily="34" charset="0"/>
              </a:defRPr>
            </a:lvl1pPr>
          </a:lstStyle>
          <a:p>
            <a:r>
              <a:rPr lang="en-GB"/>
              <a:t>CLICK TO EDIT SUB-TITLE</a:t>
            </a:r>
            <a:endParaRPr lang="en-US"/>
          </a:p>
        </p:txBody>
      </p:sp>
      <p:sp>
        <p:nvSpPr>
          <p:cNvPr id="3" name="Subtitle 2">
            <a:extLst>
              <a:ext uri="{FF2B5EF4-FFF2-40B4-BE49-F238E27FC236}">
                <a16:creationId xmlns:a16="http://schemas.microsoft.com/office/drawing/2014/main" id="{8345EC41-FFFF-A443-AA57-A826DD475E6F}"/>
              </a:ext>
            </a:extLst>
          </p:cNvPr>
          <p:cNvSpPr>
            <a:spLocks noGrp="1"/>
          </p:cNvSpPr>
          <p:nvPr>
            <p:ph type="subTitle" idx="1" hasCustomPrompt="1"/>
          </p:nvPr>
        </p:nvSpPr>
        <p:spPr>
          <a:xfrm>
            <a:off x="658813" y="4268031"/>
            <a:ext cx="7335520" cy="380682"/>
          </a:xfrm>
          <a:prstGeom prst="rect">
            <a:avLst/>
          </a:prstGeom>
        </p:spPr>
        <p:txBody>
          <a:bodyPr/>
          <a:lstStyle>
            <a:lvl1pPr marL="0" indent="0" algn="l">
              <a:buNone/>
              <a:defRPr sz="1800" b="0" i="0">
                <a:solidFill>
                  <a:schemeClr val="bg1"/>
                </a:solidFill>
                <a:latin typeface="Futura PT Book" panose="020B0502020204020303" pitchFamily="34" charset="77"/>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7" name="Picture 6">
            <a:extLst>
              <a:ext uri="{FF2B5EF4-FFF2-40B4-BE49-F238E27FC236}">
                <a16:creationId xmlns:a16="http://schemas.microsoft.com/office/drawing/2014/main" id="{320C13C6-37BD-4A18-A14E-66015F6AD786}"/>
              </a:ext>
            </a:extLst>
          </p:cNvPr>
          <p:cNvPicPr>
            <a:picLocks noChangeAspect="1"/>
          </p:cNvPicPr>
          <p:nvPr userDrawn="1"/>
        </p:nvPicPr>
        <p:blipFill>
          <a:blip r:embed="rId2"/>
          <a:stretch>
            <a:fillRect/>
          </a:stretch>
        </p:blipFill>
        <p:spPr>
          <a:xfrm>
            <a:off x="10502825" y="6147934"/>
            <a:ext cx="1515784" cy="682103"/>
          </a:xfrm>
          <a:prstGeom prst="rect">
            <a:avLst/>
          </a:prstGeom>
        </p:spPr>
      </p:pic>
      <p:cxnSp>
        <p:nvCxnSpPr>
          <p:cNvPr id="8" name="Straight Connector 7">
            <a:extLst>
              <a:ext uri="{FF2B5EF4-FFF2-40B4-BE49-F238E27FC236}">
                <a16:creationId xmlns:a16="http://schemas.microsoft.com/office/drawing/2014/main" id="{13CC12E5-395E-4173-A430-C627E510FA35}"/>
              </a:ext>
            </a:extLst>
          </p:cNvPr>
          <p:cNvCxnSpPr/>
          <p:nvPr userDrawn="1"/>
        </p:nvCxnSpPr>
        <p:spPr>
          <a:xfrm>
            <a:off x="263525" y="6114069"/>
            <a:ext cx="116649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7365498"/>
      </p:ext>
    </p:extLst>
  </p:cSld>
  <p:clrMapOvr>
    <a:masterClrMapping/>
  </p:clrMapOvr>
  <p:extLst>
    <p:ext uri="{DCECCB84-F9BA-43D5-87BE-67443E8EF086}">
      <p15:sldGuideLst xmlns:p15="http://schemas.microsoft.com/office/powerpoint/2012/main">
        <p15:guide id="1" pos="3840">
          <p15:clr>
            <a:srgbClr val="FBAE40"/>
          </p15:clr>
        </p15:guide>
        <p15:guide id="2" pos="415">
          <p15:clr>
            <a:srgbClr val="FBAE40"/>
          </p15:clr>
        </p15:guide>
        <p15:guide id="3" pos="726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_Full_Centre_Slide_3">
    <p:spTree>
      <p:nvGrpSpPr>
        <p:cNvPr id="1" name=""/>
        <p:cNvGrpSpPr/>
        <p:nvPr/>
      </p:nvGrpSpPr>
      <p:grpSpPr>
        <a:xfrm>
          <a:off x="0" y="0"/>
          <a:ext cx="0" cy="0"/>
          <a:chOff x="0" y="0"/>
          <a:chExt cx="0" cy="0"/>
        </a:xfrm>
      </p:grpSpPr>
      <p:sp>
        <p:nvSpPr>
          <p:cNvPr id="12" name="Text Placeholder 10">
            <a:extLst>
              <a:ext uri="{FF2B5EF4-FFF2-40B4-BE49-F238E27FC236}">
                <a16:creationId xmlns:a16="http://schemas.microsoft.com/office/drawing/2014/main" id="{21C29BB2-0D2D-4C29-AF70-ACCEA6DBD6A0}"/>
              </a:ext>
            </a:extLst>
          </p:cNvPr>
          <p:cNvSpPr>
            <a:spLocks noGrp="1"/>
          </p:cNvSpPr>
          <p:nvPr>
            <p:ph type="body" sz="quarter" idx="14" hasCustomPrompt="1"/>
          </p:nvPr>
        </p:nvSpPr>
        <p:spPr>
          <a:xfrm>
            <a:off x="3177137" y="1140822"/>
            <a:ext cx="5837725" cy="4204831"/>
          </a:xfrm>
          <a:prstGeom prst="rect">
            <a:avLst/>
          </a:prstGeom>
          <a:solidFill>
            <a:schemeClr val="tx1">
              <a:alpha val="75000"/>
            </a:schemeClr>
          </a:solidFill>
        </p:spPr>
        <p:txBody>
          <a:bodyPr/>
          <a:lstStyle>
            <a:lvl1pPr>
              <a:defRPr>
                <a:solidFill>
                  <a:schemeClr val="tx1">
                    <a:alpha val="0"/>
                  </a:schemeClr>
                </a:solidFill>
              </a:defRPr>
            </a:lvl1pPr>
          </a:lstStyle>
          <a:p>
            <a:pPr lvl="0"/>
            <a:r>
              <a:rPr lang="en-GB"/>
              <a:t>   </a:t>
            </a:r>
          </a:p>
        </p:txBody>
      </p:sp>
      <p:sp>
        <p:nvSpPr>
          <p:cNvPr id="4" name="Text Placeholder 9">
            <a:extLst>
              <a:ext uri="{FF2B5EF4-FFF2-40B4-BE49-F238E27FC236}">
                <a16:creationId xmlns:a16="http://schemas.microsoft.com/office/drawing/2014/main" id="{3513EE70-3D71-D949-B070-0F9A41856925}"/>
              </a:ext>
            </a:extLst>
          </p:cNvPr>
          <p:cNvSpPr>
            <a:spLocks noGrp="1"/>
          </p:cNvSpPr>
          <p:nvPr>
            <p:ph type="body" sz="quarter" idx="11" hasCustomPrompt="1"/>
          </p:nvPr>
        </p:nvSpPr>
        <p:spPr>
          <a:xfrm>
            <a:off x="3516716" y="1512347"/>
            <a:ext cx="5100964" cy="882061"/>
          </a:xfrm>
          <a:prstGeom prst="rect">
            <a:avLst/>
          </a:prstGeom>
        </p:spPr>
        <p:txBody>
          <a:bodyPr/>
          <a:lstStyle>
            <a:lvl1pPr marL="0" indent="0" algn="ctr">
              <a:buNone/>
              <a:defRPr sz="3200" b="0" i="0" spc="300">
                <a:solidFill>
                  <a:srgbClr val="E42313"/>
                </a:solidFill>
                <a:latin typeface="Futura PT Book" panose="020B0502020204020303" pitchFamily="34" charset="77"/>
              </a:defRPr>
            </a:lvl1pPr>
          </a:lstStyle>
          <a:p>
            <a:pPr lvl="0"/>
            <a:r>
              <a:rPr lang="en-GB"/>
              <a:t>CLICK TO EDIT MASTER TEXT STYLES</a:t>
            </a:r>
          </a:p>
        </p:txBody>
      </p:sp>
      <p:sp>
        <p:nvSpPr>
          <p:cNvPr id="3" name="Text Placeholder 6">
            <a:extLst>
              <a:ext uri="{FF2B5EF4-FFF2-40B4-BE49-F238E27FC236}">
                <a16:creationId xmlns:a16="http://schemas.microsoft.com/office/drawing/2014/main" id="{72600466-168E-F949-AAED-F02CA8714B76}"/>
              </a:ext>
            </a:extLst>
          </p:cNvPr>
          <p:cNvSpPr>
            <a:spLocks noGrp="1"/>
          </p:cNvSpPr>
          <p:nvPr>
            <p:ph type="body" sz="quarter" idx="10"/>
          </p:nvPr>
        </p:nvSpPr>
        <p:spPr>
          <a:xfrm>
            <a:off x="3577676" y="2724347"/>
            <a:ext cx="5100964" cy="2187288"/>
          </a:xfrm>
          <a:prstGeom prst="rect">
            <a:avLst/>
          </a:prstGeom>
        </p:spPr>
        <p:txBody>
          <a:bodyPr/>
          <a:lstStyle>
            <a:lvl1pPr marL="0" indent="0" algn="ctr">
              <a:buNone/>
              <a:defRPr>
                <a:solidFill>
                  <a:schemeClr val="bg1"/>
                </a:solidFill>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400">
                <a:solidFill>
                  <a:schemeClr val="bg1"/>
                </a:solidFill>
              </a:defRPr>
            </a:lvl4pPr>
            <a:lvl5pPr marL="1828800" indent="0" algn="ctr">
              <a:buNone/>
              <a:defRPr sz="12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Picture Placeholder 13">
            <a:extLst>
              <a:ext uri="{FF2B5EF4-FFF2-40B4-BE49-F238E27FC236}">
                <a16:creationId xmlns:a16="http://schemas.microsoft.com/office/drawing/2014/main" id="{82D9BA1E-BF69-49A7-9D0A-732D619410EF}"/>
              </a:ext>
            </a:extLst>
          </p:cNvPr>
          <p:cNvSpPr>
            <a:spLocks noGrp="1"/>
          </p:cNvSpPr>
          <p:nvPr>
            <p:ph type="pic" sz="quarter" idx="15" hasCustomPrompt="1"/>
          </p:nvPr>
        </p:nvSpPr>
        <p:spPr>
          <a:xfrm>
            <a:off x="258761" y="254000"/>
            <a:ext cx="11674475" cy="5853113"/>
          </a:xfrm>
          <a:prstGeom prst="rect">
            <a:avLst/>
          </a:prstGeom>
        </p:spPr>
        <p:txBody>
          <a:bodyPr/>
          <a:lstStyle>
            <a:lvl1pPr>
              <a:defRPr/>
            </a:lvl1pPr>
          </a:lstStyle>
          <a:p>
            <a:r>
              <a:rPr lang="en-GB"/>
              <a:t>Click icon to insert picture &amp; then ‘send to back’</a:t>
            </a:r>
          </a:p>
        </p:txBody>
      </p:sp>
    </p:spTree>
    <p:extLst>
      <p:ext uri="{BB962C8B-B14F-4D97-AF65-F5344CB8AC3E}">
        <p14:creationId xmlns:p14="http://schemas.microsoft.com/office/powerpoint/2010/main" val="2447599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_Title_Slide_White_1">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150C4C9-417F-FD45-BCBB-C5E6F54FD1D3}"/>
              </a:ext>
            </a:extLst>
          </p:cNvPr>
          <p:cNvSpPr>
            <a:spLocks noGrp="1"/>
          </p:cNvSpPr>
          <p:nvPr>
            <p:ph type="body" sz="quarter" idx="10"/>
          </p:nvPr>
        </p:nvSpPr>
        <p:spPr>
          <a:xfrm>
            <a:off x="658813" y="2291320"/>
            <a:ext cx="7296150" cy="1393825"/>
          </a:xfrm>
          <a:prstGeom prst="rect">
            <a:avLst/>
          </a:prstGeom>
        </p:spPr>
        <p:txBody>
          <a:bodyPr/>
          <a:lstStyle>
            <a:lvl1pPr marL="0" indent="0">
              <a:buNone/>
              <a:defRPr>
                <a:solidFill>
                  <a:schemeClr val="tx1">
                    <a:lumMod val="65000"/>
                    <a:lumOff val="35000"/>
                  </a:schemeClr>
                </a:solidFill>
              </a:defRPr>
            </a:lvl1pPr>
            <a:lvl2pPr marL="457200" indent="0">
              <a:buNone/>
              <a:defRPr sz="1600">
                <a:solidFill>
                  <a:schemeClr val="tx1">
                    <a:lumMod val="65000"/>
                    <a:lumOff val="35000"/>
                  </a:schemeClr>
                </a:solidFill>
              </a:defRPr>
            </a:lvl2pPr>
            <a:lvl3pPr marL="914400" indent="0">
              <a:buNone/>
              <a:defRPr sz="16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200">
                <a:solidFill>
                  <a:schemeClr val="tx1">
                    <a:lumMod val="65000"/>
                    <a:lumOff val="3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9">
            <a:extLst>
              <a:ext uri="{FF2B5EF4-FFF2-40B4-BE49-F238E27FC236}">
                <a16:creationId xmlns:a16="http://schemas.microsoft.com/office/drawing/2014/main" id="{A66564D8-ED0A-C14D-AD2D-53554595BC09}"/>
              </a:ext>
            </a:extLst>
          </p:cNvPr>
          <p:cNvSpPr>
            <a:spLocks noGrp="1"/>
          </p:cNvSpPr>
          <p:nvPr>
            <p:ph type="body" sz="quarter" idx="11" hasCustomPrompt="1"/>
          </p:nvPr>
        </p:nvSpPr>
        <p:spPr>
          <a:xfrm>
            <a:off x="658813" y="1512347"/>
            <a:ext cx="9767232" cy="461455"/>
          </a:xfrm>
          <a:prstGeom prst="rect">
            <a:avLst/>
          </a:prstGeom>
        </p:spPr>
        <p:txBody>
          <a:bodyPr/>
          <a:lstStyle>
            <a:lvl1pPr marL="0" indent="0">
              <a:buNone/>
              <a:defRPr sz="3200" b="0" i="0" spc="300">
                <a:solidFill>
                  <a:srgbClr val="E42313"/>
                </a:solidFill>
                <a:latin typeface="Futura PT Book" panose="020B0502020204020303" pitchFamily="34" charset="77"/>
              </a:defRPr>
            </a:lvl1pPr>
          </a:lstStyle>
          <a:p>
            <a:pPr lvl="0"/>
            <a:r>
              <a:rPr lang="en-GB"/>
              <a:t>CLICK TO EDIT MASTER TEXT STYLES</a:t>
            </a:r>
          </a:p>
        </p:txBody>
      </p:sp>
      <p:sp>
        <p:nvSpPr>
          <p:cNvPr id="11" name="Date Placeholder 3">
            <a:extLst>
              <a:ext uri="{FF2B5EF4-FFF2-40B4-BE49-F238E27FC236}">
                <a16:creationId xmlns:a16="http://schemas.microsoft.com/office/drawing/2014/main" id="{6C2157E1-8D7C-C94F-AECB-E98A70577E16}"/>
              </a:ext>
            </a:extLst>
          </p:cNvPr>
          <p:cNvSpPr>
            <a:spLocks noGrp="1"/>
          </p:cNvSpPr>
          <p:nvPr>
            <p:ph type="dt" sz="half" idx="2"/>
          </p:nvPr>
        </p:nvSpPr>
        <p:spPr>
          <a:xfrm>
            <a:off x="263525" y="6356350"/>
            <a:ext cx="2743200" cy="365125"/>
          </a:xfrm>
          <a:prstGeom prst="rect">
            <a:avLst/>
          </a:prstGeom>
        </p:spPr>
        <p:txBody>
          <a:bodyPr vert="horz" lIns="0" tIns="45720" rIns="91440" bIns="0" rtlCol="0" anchor="ctr"/>
          <a:lstStyle>
            <a:lvl1pPr algn="l">
              <a:defRPr sz="1200">
                <a:solidFill>
                  <a:schemeClr val="tx1">
                    <a:tint val="75000"/>
                  </a:schemeClr>
                </a:solidFill>
              </a:defRPr>
            </a:lvl1pPr>
          </a:lstStyle>
          <a:p>
            <a:fld id="{9EA5A35A-A803-2645-86DE-6697CDAE9076}" type="datetimeFigureOut">
              <a:rPr lang="en-US" smtClean="0"/>
              <a:t>1/17/2022</a:t>
            </a:fld>
            <a:endParaRPr lang="en-US"/>
          </a:p>
        </p:txBody>
      </p:sp>
    </p:spTree>
    <p:extLst>
      <p:ext uri="{BB962C8B-B14F-4D97-AF65-F5344CB8AC3E}">
        <p14:creationId xmlns:p14="http://schemas.microsoft.com/office/powerpoint/2010/main" val="15015807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529" userDrawn="1">
          <p15:clr>
            <a:srgbClr val="FBAE40"/>
          </p15:clr>
        </p15:guide>
        <p15:guide id="4" pos="7265" userDrawn="1">
          <p15:clr>
            <a:srgbClr val="FBAE40"/>
          </p15:clr>
        </p15:guide>
        <p15:guide id="5" pos="41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_Half_Slide_1">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72600466-168E-F949-AAED-F02CA8714B76}"/>
              </a:ext>
            </a:extLst>
          </p:cNvPr>
          <p:cNvSpPr>
            <a:spLocks noGrp="1"/>
          </p:cNvSpPr>
          <p:nvPr>
            <p:ph type="body" sz="quarter" idx="10"/>
          </p:nvPr>
        </p:nvSpPr>
        <p:spPr>
          <a:xfrm>
            <a:off x="658813" y="2724346"/>
            <a:ext cx="5100964" cy="3393879"/>
          </a:xfrm>
          <a:prstGeom prst="rect">
            <a:avLst/>
          </a:prstGeom>
        </p:spPr>
        <p:txBody>
          <a:bodyPr/>
          <a:lstStyle>
            <a:lvl1pPr marL="0" indent="0">
              <a:buNone/>
              <a:defRPr>
                <a:solidFill>
                  <a:schemeClr val="tx1">
                    <a:lumMod val="65000"/>
                    <a:lumOff val="35000"/>
                  </a:schemeClr>
                </a:solidFill>
              </a:defRPr>
            </a:lvl1pPr>
            <a:lvl2pPr marL="457200" indent="0">
              <a:buNone/>
              <a:defRPr sz="1600">
                <a:solidFill>
                  <a:schemeClr val="tx1">
                    <a:lumMod val="65000"/>
                    <a:lumOff val="35000"/>
                  </a:schemeClr>
                </a:solidFill>
              </a:defRPr>
            </a:lvl2pPr>
            <a:lvl3pPr marL="914400" indent="0">
              <a:buNone/>
              <a:defRPr sz="16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200">
                <a:solidFill>
                  <a:schemeClr val="tx1">
                    <a:lumMod val="65000"/>
                    <a:lumOff val="3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9">
            <a:extLst>
              <a:ext uri="{FF2B5EF4-FFF2-40B4-BE49-F238E27FC236}">
                <a16:creationId xmlns:a16="http://schemas.microsoft.com/office/drawing/2014/main" id="{3513EE70-3D71-D949-B070-0F9A41856925}"/>
              </a:ext>
            </a:extLst>
          </p:cNvPr>
          <p:cNvSpPr>
            <a:spLocks noGrp="1"/>
          </p:cNvSpPr>
          <p:nvPr>
            <p:ph type="body" sz="quarter" idx="11" hasCustomPrompt="1"/>
          </p:nvPr>
        </p:nvSpPr>
        <p:spPr>
          <a:xfrm>
            <a:off x="658813" y="1512347"/>
            <a:ext cx="5100964" cy="882061"/>
          </a:xfrm>
          <a:prstGeom prst="rect">
            <a:avLst/>
          </a:prstGeom>
        </p:spPr>
        <p:txBody>
          <a:bodyPr/>
          <a:lstStyle>
            <a:lvl1pPr marL="0" indent="0">
              <a:buNone/>
              <a:defRPr sz="3200" b="0" i="0" spc="300">
                <a:solidFill>
                  <a:srgbClr val="E42313"/>
                </a:solidFill>
                <a:latin typeface="Futura PT Book" panose="020B0502020204020303" pitchFamily="34" charset="77"/>
              </a:defRPr>
            </a:lvl1pPr>
          </a:lstStyle>
          <a:p>
            <a:pPr lvl="0"/>
            <a:r>
              <a:rPr lang="en-GB"/>
              <a:t>CLICK TO EDIT MASTER TEXT STYLES</a:t>
            </a:r>
          </a:p>
        </p:txBody>
      </p:sp>
      <p:sp>
        <p:nvSpPr>
          <p:cNvPr id="7" name="Picture Placeholder 5">
            <a:extLst>
              <a:ext uri="{FF2B5EF4-FFF2-40B4-BE49-F238E27FC236}">
                <a16:creationId xmlns:a16="http://schemas.microsoft.com/office/drawing/2014/main" id="{6A43D532-4619-B64F-9EDB-A80F6622C58D}"/>
              </a:ext>
            </a:extLst>
          </p:cNvPr>
          <p:cNvSpPr>
            <a:spLocks noGrp="1"/>
          </p:cNvSpPr>
          <p:nvPr>
            <p:ph type="pic" sz="quarter" idx="12"/>
          </p:nvPr>
        </p:nvSpPr>
        <p:spPr>
          <a:xfrm>
            <a:off x="6096000" y="254000"/>
            <a:ext cx="5832000" cy="5853600"/>
          </a:xfrm>
          <a:prstGeom prst="rect">
            <a:avLst/>
          </a:prstGeom>
          <a:solidFill>
            <a:schemeClr val="bg1">
              <a:lumMod val="95000"/>
            </a:schemeClr>
          </a:solidFill>
          <a:ln>
            <a:noFill/>
          </a:ln>
        </p:spPr>
        <p:txBody>
          <a:bodyPr/>
          <a:lstStyle/>
          <a:p>
            <a:endParaRPr lang="en-US"/>
          </a:p>
        </p:txBody>
      </p:sp>
    </p:spTree>
    <p:extLst>
      <p:ext uri="{BB962C8B-B14F-4D97-AF65-F5344CB8AC3E}">
        <p14:creationId xmlns:p14="http://schemas.microsoft.com/office/powerpoint/2010/main" val="3467000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_Stats_Slide_1">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94B59D27-DA51-7F4C-B2AF-EF131393C36A}"/>
              </a:ext>
            </a:extLst>
          </p:cNvPr>
          <p:cNvSpPr>
            <a:spLocks noGrp="1"/>
          </p:cNvSpPr>
          <p:nvPr>
            <p:ph type="body" sz="quarter" idx="10"/>
          </p:nvPr>
        </p:nvSpPr>
        <p:spPr>
          <a:xfrm>
            <a:off x="658813" y="2724346"/>
            <a:ext cx="5100964" cy="3393879"/>
          </a:xfrm>
          <a:prstGeom prst="rect">
            <a:avLst/>
          </a:prstGeom>
        </p:spPr>
        <p:txBody>
          <a:bodyPr/>
          <a:lstStyle>
            <a:lvl1pPr marL="0" indent="0">
              <a:buNone/>
              <a:defRPr>
                <a:solidFill>
                  <a:schemeClr val="tx1">
                    <a:lumMod val="65000"/>
                    <a:lumOff val="35000"/>
                  </a:schemeClr>
                </a:solidFill>
              </a:defRPr>
            </a:lvl1pPr>
            <a:lvl2pPr marL="457200" indent="0">
              <a:buNone/>
              <a:defRPr sz="1600">
                <a:solidFill>
                  <a:schemeClr val="tx1">
                    <a:lumMod val="65000"/>
                    <a:lumOff val="35000"/>
                  </a:schemeClr>
                </a:solidFill>
              </a:defRPr>
            </a:lvl2pPr>
            <a:lvl3pPr marL="914400" indent="0">
              <a:buNone/>
              <a:defRPr sz="16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200">
                <a:solidFill>
                  <a:schemeClr val="tx1">
                    <a:lumMod val="65000"/>
                    <a:lumOff val="3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9">
            <a:extLst>
              <a:ext uri="{FF2B5EF4-FFF2-40B4-BE49-F238E27FC236}">
                <a16:creationId xmlns:a16="http://schemas.microsoft.com/office/drawing/2014/main" id="{2032B554-7985-FA45-8616-AA24BDA11A37}"/>
              </a:ext>
            </a:extLst>
          </p:cNvPr>
          <p:cNvSpPr>
            <a:spLocks noGrp="1"/>
          </p:cNvSpPr>
          <p:nvPr>
            <p:ph type="body" sz="quarter" idx="11" hasCustomPrompt="1"/>
          </p:nvPr>
        </p:nvSpPr>
        <p:spPr>
          <a:xfrm>
            <a:off x="658813" y="1512347"/>
            <a:ext cx="5100964" cy="882061"/>
          </a:xfrm>
          <a:prstGeom prst="rect">
            <a:avLst/>
          </a:prstGeom>
        </p:spPr>
        <p:txBody>
          <a:bodyPr/>
          <a:lstStyle>
            <a:lvl1pPr marL="0" indent="0">
              <a:buNone/>
              <a:defRPr sz="3200" b="0" i="0" spc="300">
                <a:solidFill>
                  <a:srgbClr val="E42313"/>
                </a:solidFill>
                <a:latin typeface="Futura PT Book" panose="020B0502020204020303" pitchFamily="34" charset="77"/>
              </a:defRPr>
            </a:lvl1pPr>
          </a:lstStyle>
          <a:p>
            <a:pPr lvl="0"/>
            <a:r>
              <a:rPr lang="en-GB"/>
              <a:t>CLICK TO EDIT MASTER TEXT STYLES</a:t>
            </a:r>
          </a:p>
        </p:txBody>
      </p:sp>
      <p:grpSp>
        <p:nvGrpSpPr>
          <p:cNvPr id="13" name="Group 12">
            <a:extLst>
              <a:ext uri="{FF2B5EF4-FFF2-40B4-BE49-F238E27FC236}">
                <a16:creationId xmlns:a16="http://schemas.microsoft.com/office/drawing/2014/main" id="{B7573011-B063-F841-BE59-218E5C3F0960}"/>
              </a:ext>
            </a:extLst>
          </p:cNvPr>
          <p:cNvGrpSpPr/>
          <p:nvPr userDrawn="1"/>
        </p:nvGrpSpPr>
        <p:grpSpPr>
          <a:xfrm>
            <a:off x="6096000" y="247650"/>
            <a:ext cx="1954742" cy="5864225"/>
            <a:chOff x="6096000" y="254000"/>
            <a:chExt cx="1954742" cy="5864225"/>
          </a:xfrm>
        </p:grpSpPr>
        <p:sp>
          <p:nvSpPr>
            <p:cNvPr id="6" name="Rectangle 5">
              <a:extLst>
                <a:ext uri="{FF2B5EF4-FFF2-40B4-BE49-F238E27FC236}">
                  <a16:creationId xmlns:a16="http://schemas.microsoft.com/office/drawing/2014/main" id="{EC5ACBE0-A972-3342-A837-529A61443FDF}"/>
                </a:ext>
              </a:extLst>
            </p:cNvPr>
            <p:cNvSpPr/>
            <p:nvPr userDrawn="1"/>
          </p:nvSpPr>
          <p:spPr>
            <a:xfrm>
              <a:off x="6096000" y="4163483"/>
              <a:ext cx="1954742" cy="1954742"/>
            </a:xfrm>
            <a:prstGeom prst="rect">
              <a:avLst/>
            </a:prstGeom>
            <a:solidFill>
              <a:srgbClr val="A52228"/>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C13A998-3669-BE4F-90C8-0D21BC5A0E61}"/>
                </a:ext>
              </a:extLst>
            </p:cNvPr>
            <p:cNvSpPr/>
            <p:nvPr userDrawn="1"/>
          </p:nvSpPr>
          <p:spPr>
            <a:xfrm>
              <a:off x="6096000" y="2208742"/>
              <a:ext cx="1954742" cy="1954742"/>
            </a:xfrm>
            <a:prstGeom prst="rect">
              <a:avLst/>
            </a:prstGeom>
            <a:solidFill>
              <a:srgbClr val="57575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D232F1F-EB11-8D4D-8D18-6FD71198A5BB}"/>
                </a:ext>
              </a:extLst>
            </p:cNvPr>
            <p:cNvSpPr/>
            <p:nvPr userDrawn="1"/>
          </p:nvSpPr>
          <p:spPr>
            <a:xfrm>
              <a:off x="6096000" y="254000"/>
              <a:ext cx="1954742" cy="1954742"/>
            </a:xfrm>
            <a:prstGeom prst="rect">
              <a:avLst/>
            </a:prstGeom>
            <a:solidFill>
              <a:srgbClr val="002A4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C7358F61-D3F6-E44B-B73F-342FE6F48F4F}"/>
                </a:ext>
              </a:extLst>
            </p:cNvPr>
            <p:cNvCxnSpPr/>
            <p:nvPr userDrawn="1"/>
          </p:nvCxnSpPr>
          <p:spPr>
            <a:xfrm>
              <a:off x="6096000" y="2208742"/>
              <a:ext cx="195474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DEF1F7-F44B-8445-A9BB-5D971EA7F059}"/>
                </a:ext>
              </a:extLst>
            </p:cNvPr>
            <p:cNvCxnSpPr/>
            <p:nvPr userDrawn="1"/>
          </p:nvCxnSpPr>
          <p:spPr>
            <a:xfrm>
              <a:off x="6096000" y="4163484"/>
              <a:ext cx="195474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6" name="Picture 15">
            <a:extLst>
              <a:ext uri="{FF2B5EF4-FFF2-40B4-BE49-F238E27FC236}">
                <a16:creationId xmlns:a16="http://schemas.microsoft.com/office/drawing/2014/main" id="{14A66F5E-132F-2A48-92FE-E6FD1CA35E63}"/>
              </a:ext>
            </a:extLst>
          </p:cNvPr>
          <p:cNvPicPr>
            <a:picLocks noChangeAspect="1"/>
          </p:cNvPicPr>
          <p:nvPr userDrawn="1"/>
        </p:nvPicPr>
        <p:blipFill rotWithShape="1">
          <a:blip r:embed="rId2">
            <a:alphaModFix amt="15000"/>
          </a:blip>
          <a:srcRect l="17718" t="18847" r="17850" b="16674"/>
          <a:stretch/>
        </p:blipFill>
        <p:spPr>
          <a:xfrm>
            <a:off x="6108067" y="232267"/>
            <a:ext cx="1950720" cy="1952203"/>
          </a:xfrm>
          <a:prstGeom prst="rect">
            <a:avLst/>
          </a:prstGeom>
        </p:spPr>
      </p:pic>
      <p:pic>
        <p:nvPicPr>
          <p:cNvPr id="17" name="Picture 16">
            <a:extLst>
              <a:ext uri="{FF2B5EF4-FFF2-40B4-BE49-F238E27FC236}">
                <a16:creationId xmlns:a16="http://schemas.microsoft.com/office/drawing/2014/main" id="{13C0A72B-8D4C-CE42-99E4-9A75A168D5CA}"/>
              </a:ext>
            </a:extLst>
          </p:cNvPr>
          <p:cNvPicPr>
            <a:picLocks noChangeAspect="1"/>
          </p:cNvPicPr>
          <p:nvPr userDrawn="1"/>
        </p:nvPicPr>
        <p:blipFill rotWithShape="1">
          <a:blip r:embed="rId2">
            <a:alphaModFix amt="15000"/>
          </a:blip>
          <a:srcRect l="17718" t="18847" r="17850" b="16674"/>
          <a:stretch/>
        </p:blipFill>
        <p:spPr>
          <a:xfrm>
            <a:off x="6108067" y="2199709"/>
            <a:ext cx="1950720" cy="1952203"/>
          </a:xfrm>
          <a:prstGeom prst="rect">
            <a:avLst/>
          </a:prstGeom>
        </p:spPr>
      </p:pic>
      <p:pic>
        <p:nvPicPr>
          <p:cNvPr id="18" name="Picture 17">
            <a:extLst>
              <a:ext uri="{FF2B5EF4-FFF2-40B4-BE49-F238E27FC236}">
                <a16:creationId xmlns:a16="http://schemas.microsoft.com/office/drawing/2014/main" id="{5C343DD3-DA1F-004F-804C-D914C3CDB280}"/>
              </a:ext>
            </a:extLst>
          </p:cNvPr>
          <p:cNvPicPr>
            <a:picLocks noChangeAspect="1"/>
          </p:cNvPicPr>
          <p:nvPr userDrawn="1"/>
        </p:nvPicPr>
        <p:blipFill rotWithShape="1">
          <a:blip r:embed="rId2">
            <a:alphaModFix amt="15000"/>
          </a:blip>
          <a:srcRect l="17718" t="18847" r="17850" b="16674"/>
          <a:stretch/>
        </p:blipFill>
        <p:spPr>
          <a:xfrm>
            <a:off x="6116111" y="4163338"/>
            <a:ext cx="1950720" cy="1952203"/>
          </a:xfrm>
          <a:prstGeom prst="rect">
            <a:avLst/>
          </a:prstGeom>
        </p:spPr>
      </p:pic>
      <p:sp>
        <p:nvSpPr>
          <p:cNvPr id="20" name="Picture Placeholder 5">
            <a:extLst>
              <a:ext uri="{FF2B5EF4-FFF2-40B4-BE49-F238E27FC236}">
                <a16:creationId xmlns:a16="http://schemas.microsoft.com/office/drawing/2014/main" id="{312386FC-3769-6449-B5D6-9EB7F4F461D1}"/>
              </a:ext>
            </a:extLst>
          </p:cNvPr>
          <p:cNvSpPr>
            <a:spLocks noGrp="1"/>
          </p:cNvSpPr>
          <p:nvPr userDrawn="1">
            <p:ph type="pic" sz="quarter" idx="12"/>
          </p:nvPr>
        </p:nvSpPr>
        <p:spPr>
          <a:xfrm>
            <a:off x="8062808" y="254000"/>
            <a:ext cx="3865192" cy="5853600"/>
          </a:xfrm>
          <a:prstGeom prst="rect">
            <a:avLst/>
          </a:prstGeom>
          <a:solidFill>
            <a:schemeClr val="bg1">
              <a:lumMod val="95000"/>
            </a:schemeClr>
          </a:solidFill>
          <a:ln>
            <a:noFill/>
          </a:ln>
        </p:spPr>
        <p:txBody>
          <a:bodyPr/>
          <a:lstStyle/>
          <a:p>
            <a:endParaRPr lang="en-US"/>
          </a:p>
        </p:txBody>
      </p:sp>
      <p:sp>
        <p:nvSpPr>
          <p:cNvPr id="22" name="Text Placeholder 21">
            <a:extLst>
              <a:ext uri="{FF2B5EF4-FFF2-40B4-BE49-F238E27FC236}">
                <a16:creationId xmlns:a16="http://schemas.microsoft.com/office/drawing/2014/main" id="{691EE37A-97CA-234D-9FBA-7C56C36BF0FC}"/>
              </a:ext>
            </a:extLst>
          </p:cNvPr>
          <p:cNvSpPr>
            <a:spLocks noGrp="1"/>
          </p:cNvSpPr>
          <p:nvPr userDrawn="1">
            <p:ph type="body" sz="quarter" idx="13" hasCustomPrompt="1"/>
          </p:nvPr>
        </p:nvSpPr>
        <p:spPr>
          <a:xfrm>
            <a:off x="6100514" y="885638"/>
            <a:ext cx="1946698" cy="596538"/>
          </a:xfrm>
          <a:prstGeom prst="rect">
            <a:avLst/>
          </a:prstGeom>
        </p:spPr>
        <p:txBody>
          <a:bodyPr anchor="b"/>
          <a:lstStyle>
            <a:lvl1pPr marL="0" indent="0" algn="ctr">
              <a:buNone/>
              <a:defRPr sz="4800" b="0" i="0" spc="300">
                <a:solidFill>
                  <a:schemeClr val="bg1"/>
                </a:solidFill>
                <a:latin typeface="Futura PT Book" panose="020B0502020204020303" pitchFamily="34" charset="77"/>
              </a:defRPr>
            </a:lvl1pPr>
            <a:lvl2pPr marL="457200" indent="0">
              <a:buNone/>
              <a:defRPr b="0" i="0">
                <a:solidFill>
                  <a:schemeClr val="bg1"/>
                </a:solidFill>
                <a:latin typeface="Futura PT Book" panose="020B0502020204020303" pitchFamily="34" charset="77"/>
              </a:defRPr>
            </a:lvl2pPr>
            <a:lvl3pPr marL="914400" indent="0">
              <a:buNone/>
              <a:defRPr b="0" i="0">
                <a:solidFill>
                  <a:schemeClr val="bg1"/>
                </a:solidFill>
                <a:latin typeface="Futura PT Book" panose="020B0502020204020303" pitchFamily="34" charset="77"/>
              </a:defRPr>
            </a:lvl3pPr>
            <a:lvl4pPr marL="1371600" indent="0">
              <a:buNone/>
              <a:defRPr b="0" i="0">
                <a:solidFill>
                  <a:schemeClr val="bg1"/>
                </a:solidFill>
                <a:latin typeface="Futura PT Book" panose="020B0502020204020303" pitchFamily="34" charset="77"/>
              </a:defRPr>
            </a:lvl4pPr>
            <a:lvl5pPr marL="1828800" indent="0">
              <a:buNone/>
              <a:defRPr b="0" i="0">
                <a:solidFill>
                  <a:schemeClr val="bg1"/>
                </a:solidFill>
                <a:latin typeface="Futura PT Book" panose="020B0502020204020303" pitchFamily="34" charset="77"/>
              </a:defRPr>
            </a:lvl5pPr>
          </a:lstStyle>
          <a:p>
            <a:pPr lvl="0"/>
            <a:r>
              <a:rPr lang="en-GB"/>
              <a:t>XX</a:t>
            </a:r>
            <a:endParaRPr lang="en-US"/>
          </a:p>
        </p:txBody>
      </p:sp>
      <p:sp>
        <p:nvSpPr>
          <p:cNvPr id="23" name="Text Placeholder 21">
            <a:extLst>
              <a:ext uri="{FF2B5EF4-FFF2-40B4-BE49-F238E27FC236}">
                <a16:creationId xmlns:a16="http://schemas.microsoft.com/office/drawing/2014/main" id="{52C465C7-854C-E34D-86AE-9EBE928378BA}"/>
              </a:ext>
            </a:extLst>
          </p:cNvPr>
          <p:cNvSpPr>
            <a:spLocks noGrp="1"/>
          </p:cNvSpPr>
          <p:nvPr userDrawn="1">
            <p:ph type="body" sz="quarter" idx="14" hasCustomPrompt="1"/>
          </p:nvPr>
        </p:nvSpPr>
        <p:spPr>
          <a:xfrm>
            <a:off x="6301224" y="1550526"/>
            <a:ext cx="1592710" cy="467649"/>
          </a:xfrm>
          <a:prstGeom prst="rect">
            <a:avLst/>
          </a:prstGeom>
        </p:spPr>
        <p:txBody>
          <a:bodyPr/>
          <a:lstStyle>
            <a:lvl1pPr marL="0" indent="0" algn="ctr">
              <a:buNone/>
              <a:defRPr sz="1200" b="0" i="0" spc="0">
                <a:solidFill>
                  <a:schemeClr val="bg1"/>
                </a:solidFill>
                <a:latin typeface="Futura PT Book" panose="020B0502020204020303" pitchFamily="34" charset="77"/>
              </a:defRPr>
            </a:lvl1pPr>
            <a:lvl2pPr marL="457200" indent="0">
              <a:buNone/>
              <a:defRPr b="0" i="0">
                <a:solidFill>
                  <a:schemeClr val="bg1"/>
                </a:solidFill>
                <a:latin typeface="Futura PT Book" panose="020B0502020204020303" pitchFamily="34" charset="77"/>
              </a:defRPr>
            </a:lvl2pPr>
            <a:lvl3pPr marL="914400" indent="0">
              <a:buNone/>
              <a:defRPr b="0" i="0">
                <a:solidFill>
                  <a:schemeClr val="bg1"/>
                </a:solidFill>
                <a:latin typeface="Futura PT Book" panose="020B0502020204020303" pitchFamily="34" charset="77"/>
              </a:defRPr>
            </a:lvl3pPr>
            <a:lvl4pPr marL="1371600" indent="0">
              <a:buNone/>
              <a:defRPr b="0" i="0">
                <a:solidFill>
                  <a:schemeClr val="bg1"/>
                </a:solidFill>
                <a:latin typeface="Futura PT Book" panose="020B0502020204020303" pitchFamily="34" charset="77"/>
              </a:defRPr>
            </a:lvl4pPr>
            <a:lvl5pPr marL="1828800" indent="0">
              <a:buNone/>
              <a:defRPr b="0" i="0">
                <a:solidFill>
                  <a:schemeClr val="bg1"/>
                </a:solidFill>
                <a:latin typeface="Futura PT Book" panose="020B0502020204020303" pitchFamily="34" charset="77"/>
              </a:defRPr>
            </a:lvl5pPr>
          </a:lstStyle>
          <a:p>
            <a:pPr lvl="0"/>
            <a:r>
              <a:rPr lang="en-GB"/>
              <a:t>CLICK TO EDIT MASTER TEXT STYLES</a:t>
            </a:r>
          </a:p>
        </p:txBody>
      </p:sp>
      <p:cxnSp>
        <p:nvCxnSpPr>
          <p:cNvPr id="25" name="Straight Arrow Connector 24">
            <a:extLst>
              <a:ext uri="{FF2B5EF4-FFF2-40B4-BE49-F238E27FC236}">
                <a16:creationId xmlns:a16="http://schemas.microsoft.com/office/drawing/2014/main" id="{7511CA04-7B2D-7C43-AAA6-A4815608B6EC}"/>
              </a:ext>
            </a:extLst>
          </p:cNvPr>
          <p:cNvCxnSpPr/>
          <p:nvPr userDrawn="1"/>
        </p:nvCxnSpPr>
        <p:spPr>
          <a:xfrm flipV="1">
            <a:off x="6301223" y="544010"/>
            <a:ext cx="0" cy="147416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Text Placeholder 21">
            <a:extLst>
              <a:ext uri="{FF2B5EF4-FFF2-40B4-BE49-F238E27FC236}">
                <a16:creationId xmlns:a16="http://schemas.microsoft.com/office/drawing/2014/main" id="{CB853236-A421-3449-B5F5-09C6EE7402B3}"/>
              </a:ext>
            </a:extLst>
          </p:cNvPr>
          <p:cNvSpPr>
            <a:spLocks noGrp="1"/>
          </p:cNvSpPr>
          <p:nvPr userDrawn="1">
            <p:ph type="body" sz="quarter" idx="15" hasCustomPrompt="1"/>
          </p:nvPr>
        </p:nvSpPr>
        <p:spPr>
          <a:xfrm>
            <a:off x="6100514" y="2853334"/>
            <a:ext cx="1946698" cy="596538"/>
          </a:xfrm>
          <a:prstGeom prst="rect">
            <a:avLst/>
          </a:prstGeom>
        </p:spPr>
        <p:txBody>
          <a:bodyPr anchor="b"/>
          <a:lstStyle>
            <a:lvl1pPr marL="0" indent="0" algn="ctr">
              <a:buNone/>
              <a:defRPr sz="4800" b="0" i="0" spc="300">
                <a:solidFill>
                  <a:schemeClr val="bg1"/>
                </a:solidFill>
                <a:latin typeface="Futura PT Book" panose="020B0502020204020303" pitchFamily="34" charset="77"/>
              </a:defRPr>
            </a:lvl1pPr>
            <a:lvl2pPr marL="457200" indent="0">
              <a:buNone/>
              <a:defRPr b="0" i="0">
                <a:solidFill>
                  <a:schemeClr val="bg1"/>
                </a:solidFill>
                <a:latin typeface="Futura PT Book" panose="020B0502020204020303" pitchFamily="34" charset="77"/>
              </a:defRPr>
            </a:lvl2pPr>
            <a:lvl3pPr marL="914400" indent="0">
              <a:buNone/>
              <a:defRPr b="0" i="0">
                <a:solidFill>
                  <a:schemeClr val="bg1"/>
                </a:solidFill>
                <a:latin typeface="Futura PT Book" panose="020B0502020204020303" pitchFamily="34" charset="77"/>
              </a:defRPr>
            </a:lvl3pPr>
            <a:lvl4pPr marL="1371600" indent="0">
              <a:buNone/>
              <a:defRPr b="0" i="0">
                <a:solidFill>
                  <a:schemeClr val="bg1"/>
                </a:solidFill>
                <a:latin typeface="Futura PT Book" panose="020B0502020204020303" pitchFamily="34" charset="77"/>
              </a:defRPr>
            </a:lvl4pPr>
            <a:lvl5pPr marL="1828800" indent="0">
              <a:buNone/>
              <a:defRPr b="0" i="0">
                <a:solidFill>
                  <a:schemeClr val="bg1"/>
                </a:solidFill>
                <a:latin typeface="Futura PT Book" panose="020B0502020204020303" pitchFamily="34" charset="77"/>
              </a:defRPr>
            </a:lvl5pPr>
          </a:lstStyle>
          <a:p>
            <a:pPr lvl="0"/>
            <a:r>
              <a:rPr lang="en-GB"/>
              <a:t>XX</a:t>
            </a:r>
            <a:endParaRPr lang="en-US"/>
          </a:p>
        </p:txBody>
      </p:sp>
      <p:sp>
        <p:nvSpPr>
          <p:cNvPr id="27" name="Text Placeholder 21">
            <a:extLst>
              <a:ext uri="{FF2B5EF4-FFF2-40B4-BE49-F238E27FC236}">
                <a16:creationId xmlns:a16="http://schemas.microsoft.com/office/drawing/2014/main" id="{3F713B4F-9131-A849-AA8B-85AF403A7631}"/>
              </a:ext>
            </a:extLst>
          </p:cNvPr>
          <p:cNvSpPr>
            <a:spLocks noGrp="1"/>
          </p:cNvSpPr>
          <p:nvPr userDrawn="1">
            <p:ph type="body" sz="quarter" idx="16" hasCustomPrompt="1"/>
          </p:nvPr>
        </p:nvSpPr>
        <p:spPr>
          <a:xfrm>
            <a:off x="6301224" y="3518222"/>
            <a:ext cx="1592710" cy="467649"/>
          </a:xfrm>
          <a:prstGeom prst="rect">
            <a:avLst/>
          </a:prstGeom>
        </p:spPr>
        <p:txBody>
          <a:bodyPr/>
          <a:lstStyle>
            <a:lvl1pPr marL="0" indent="0" algn="ctr">
              <a:buNone/>
              <a:defRPr sz="1200" b="0" i="0" spc="0">
                <a:solidFill>
                  <a:schemeClr val="bg1"/>
                </a:solidFill>
                <a:latin typeface="Futura PT Book" panose="020B0502020204020303" pitchFamily="34" charset="77"/>
              </a:defRPr>
            </a:lvl1pPr>
            <a:lvl2pPr marL="457200" indent="0">
              <a:buNone/>
              <a:defRPr b="0" i="0">
                <a:solidFill>
                  <a:schemeClr val="bg1"/>
                </a:solidFill>
                <a:latin typeface="Futura PT Book" panose="020B0502020204020303" pitchFamily="34" charset="77"/>
              </a:defRPr>
            </a:lvl2pPr>
            <a:lvl3pPr marL="914400" indent="0">
              <a:buNone/>
              <a:defRPr b="0" i="0">
                <a:solidFill>
                  <a:schemeClr val="bg1"/>
                </a:solidFill>
                <a:latin typeface="Futura PT Book" panose="020B0502020204020303" pitchFamily="34" charset="77"/>
              </a:defRPr>
            </a:lvl3pPr>
            <a:lvl4pPr marL="1371600" indent="0">
              <a:buNone/>
              <a:defRPr b="0" i="0">
                <a:solidFill>
                  <a:schemeClr val="bg1"/>
                </a:solidFill>
                <a:latin typeface="Futura PT Book" panose="020B0502020204020303" pitchFamily="34" charset="77"/>
              </a:defRPr>
            </a:lvl4pPr>
            <a:lvl5pPr marL="1828800" indent="0">
              <a:buNone/>
              <a:defRPr b="0" i="0">
                <a:solidFill>
                  <a:schemeClr val="bg1"/>
                </a:solidFill>
                <a:latin typeface="Futura PT Book" panose="020B0502020204020303" pitchFamily="34" charset="77"/>
              </a:defRPr>
            </a:lvl5pPr>
          </a:lstStyle>
          <a:p>
            <a:pPr lvl="0"/>
            <a:r>
              <a:rPr lang="en-GB"/>
              <a:t>CLICK TO EDIT MASTER TEXT STYLES</a:t>
            </a:r>
          </a:p>
        </p:txBody>
      </p:sp>
      <p:cxnSp>
        <p:nvCxnSpPr>
          <p:cNvPr id="28" name="Straight Arrow Connector 27">
            <a:extLst>
              <a:ext uri="{FF2B5EF4-FFF2-40B4-BE49-F238E27FC236}">
                <a16:creationId xmlns:a16="http://schemas.microsoft.com/office/drawing/2014/main" id="{1C178D02-813F-9047-9099-7EC65E2586F6}"/>
              </a:ext>
            </a:extLst>
          </p:cNvPr>
          <p:cNvCxnSpPr>
            <a:cxnSpLocks/>
          </p:cNvCxnSpPr>
          <p:nvPr userDrawn="1"/>
        </p:nvCxnSpPr>
        <p:spPr>
          <a:xfrm>
            <a:off x="6301223" y="2511706"/>
            <a:ext cx="0" cy="147416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Text Placeholder 21">
            <a:extLst>
              <a:ext uri="{FF2B5EF4-FFF2-40B4-BE49-F238E27FC236}">
                <a16:creationId xmlns:a16="http://schemas.microsoft.com/office/drawing/2014/main" id="{4AC0F72B-795C-8D40-8641-0FCCF02DF980}"/>
              </a:ext>
            </a:extLst>
          </p:cNvPr>
          <p:cNvSpPr>
            <a:spLocks noGrp="1"/>
          </p:cNvSpPr>
          <p:nvPr>
            <p:ph type="body" sz="quarter" idx="17" hasCustomPrompt="1"/>
          </p:nvPr>
        </p:nvSpPr>
        <p:spPr>
          <a:xfrm>
            <a:off x="6100514" y="4821031"/>
            <a:ext cx="1946698" cy="596538"/>
          </a:xfrm>
          <a:prstGeom prst="rect">
            <a:avLst/>
          </a:prstGeom>
        </p:spPr>
        <p:txBody>
          <a:bodyPr anchor="b"/>
          <a:lstStyle>
            <a:lvl1pPr marL="0" indent="0" algn="ctr">
              <a:buNone/>
              <a:defRPr sz="4800" b="0" i="0" spc="300">
                <a:solidFill>
                  <a:schemeClr val="bg1"/>
                </a:solidFill>
                <a:latin typeface="Futura PT Book" panose="020B0502020204020303" pitchFamily="34" charset="77"/>
              </a:defRPr>
            </a:lvl1pPr>
            <a:lvl2pPr marL="457200" indent="0">
              <a:buNone/>
              <a:defRPr b="0" i="0">
                <a:solidFill>
                  <a:schemeClr val="bg1"/>
                </a:solidFill>
                <a:latin typeface="Futura PT Book" panose="020B0502020204020303" pitchFamily="34" charset="77"/>
              </a:defRPr>
            </a:lvl2pPr>
            <a:lvl3pPr marL="914400" indent="0">
              <a:buNone/>
              <a:defRPr b="0" i="0">
                <a:solidFill>
                  <a:schemeClr val="bg1"/>
                </a:solidFill>
                <a:latin typeface="Futura PT Book" panose="020B0502020204020303" pitchFamily="34" charset="77"/>
              </a:defRPr>
            </a:lvl3pPr>
            <a:lvl4pPr marL="1371600" indent="0">
              <a:buNone/>
              <a:defRPr b="0" i="0">
                <a:solidFill>
                  <a:schemeClr val="bg1"/>
                </a:solidFill>
                <a:latin typeface="Futura PT Book" panose="020B0502020204020303" pitchFamily="34" charset="77"/>
              </a:defRPr>
            </a:lvl4pPr>
            <a:lvl5pPr marL="1828800" indent="0">
              <a:buNone/>
              <a:defRPr b="0" i="0">
                <a:solidFill>
                  <a:schemeClr val="bg1"/>
                </a:solidFill>
                <a:latin typeface="Futura PT Book" panose="020B0502020204020303" pitchFamily="34" charset="77"/>
              </a:defRPr>
            </a:lvl5pPr>
          </a:lstStyle>
          <a:p>
            <a:pPr lvl="0"/>
            <a:r>
              <a:rPr lang="en-GB"/>
              <a:t>XX</a:t>
            </a:r>
            <a:endParaRPr lang="en-US"/>
          </a:p>
        </p:txBody>
      </p:sp>
      <p:sp>
        <p:nvSpPr>
          <p:cNvPr id="30" name="Text Placeholder 21">
            <a:extLst>
              <a:ext uri="{FF2B5EF4-FFF2-40B4-BE49-F238E27FC236}">
                <a16:creationId xmlns:a16="http://schemas.microsoft.com/office/drawing/2014/main" id="{3F83DEFE-7BBD-E845-BE28-40944DA3FAEA}"/>
              </a:ext>
            </a:extLst>
          </p:cNvPr>
          <p:cNvSpPr>
            <a:spLocks noGrp="1"/>
          </p:cNvSpPr>
          <p:nvPr>
            <p:ph type="body" sz="quarter" idx="18" hasCustomPrompt="1"/>
          </p:nvPr>
        </p:nvSpPr>
        <p:spPr>
          <a:xfrm>
            <a:off x="6301224" y="5485919"/>
            <a:ext cx="1592710" cy="467649"/>
          </a:xfrm>
          <a:prstGeom prst="rect">
            <a:avLst/>
          </a:prstGeom>
        </p:spPr>
        <p:txBody>
          <a:bodyPr/>
          <a:lstStyle>
            <a:lvl1pPr marL="0" indent="0" algn="ctr">
              <a:buNone/>
              <a:defRPr sz="1200" b="0" i="0" spc="0">
                <a:solidFill>
                  <a:schemeClr val="bg1"/>
                </a:solidFill>
                <a:latin typeface="Futura PT Book" panose="020B0502020204020303" pitchFamily="34" charset="77"/>
              </a:defRPr>
            </a:lvl1pPr>
            <a:lvl2pPr marL="457200" indent="0">
              <a:buNone/>
              <a:defRPr b="0" i="0">
                <a:solidFill>
                  <a:schemeClr val="bg1"/>
                </a:solidFill>
                <a:latin typeface="Futura PT Book" panose="020B0502020204020303" pitchFamily="34" charset="77"/>
              </a:defRPr>
            </a:lvl2pPr>
            <a:lvl3pPr marL="914400" indent="0">
              <a:buNone/>
              <a:defRPr b="0" i="0">
                <a:solidFill>
                  <a:schemeClr val="bg1"/>
                </a:solidFill>
                <a:latin typeface="Futura PT Book" panose="020B0502020204020303" pitchFamily="34" charset="77"/>
              </a:defRPr>
            </a:lvl3pPr>
            <a:lvl4pPr marL="1371600" indent="0">
              <a:buNone/>
              <a:defRPr b="0" i="0">
                <a:solidFill>
                  <a:schemeClr val="bg1"/>
                </a:solidFill>
                <a:latin typeface="Futura PT Book" panose="020B0502020204020303" pitchFamily="34" charset="77"/>
              </a:defRPr>
            </a:lvl4pPr>
            <a:lvl5pPr marL="1828800" indent="0">
              <a:buNone/>
              <a:defRPr b="0" i="0">
                <a:solidFill>
                  <a:schemeClr val="bg1"/>
                </a:solidFill>
                <a:latin typeface="Futura PT Book" panose="020B0502020204020303" pitchFamily="34" charset="77"/>
              </a:defRPr>
            </a:lvl5pPr>
          </a:lstStyle>
          <a:p>
            <a:pPr lvl="0"/>
            <a:r>
              <a:rPr lang="en-GB"/>
              <a:t>CLICK TO EDIT MASTER TEXT STYLES</a:t>
            </a:r>
          </a:p>
        </p:txBody>
      </p:sp>
      <p:cxnSp>
        <p:nvCxnSpPr>
          <p:cNvPr id="31" name="Straight Arrow Connector 30">
            <a:extLst>
              <a:ext uri="{FF2B5EF4-FFF2-40B4-BE49-F238E27FC236}">
                <a16:creationId xmlns:a16="http://schemas.microsoft.com/office/drawing/2014/main" id="{2781AFBC-5CF9-DB45-8CA7-118707E4299A}"/>
              </a:ext>
            </a:extLst>
          </p:cNvPr>
          <p:cNvCxnSpPr/>
          <p:nvPr userDrawn="1"/>
        </p:nvCxnSpPr>
        <p:spPr>
          <a:xfrm flipV="1">
            <a:off x="6301223" y="4479403"/>
            <a:ext cx="0" cy="147416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3381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ts_Slide_1">
    <p:bg>
      <p:bgPr>
        <a:solidFill>
          <a:schemeClr val="bg1">
            <a:lumMod val="95000"/>
          </a:schemeClr>
        </a:solidFill>
        <a:effectLst/>
      </p:bgPr>
    </p:bg>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4EDF3ED6-3383-1E49-8166-027B0289076E}"/>
              </a:ext>
            </a:extLst>
          </p:cNvPr>
          <p:cNvSpPr>
            <a:spLocks noGrp="1"/>
          </p:cNvSpPr>
          <p:nvPr>
            <p:ph type="body" sz="quarter" idx="10"/>
          </p:nvPr>
        </p:nvSpPr>
        <p:spPr>
          <a:xfrm>
            <a:off x="658813" y="2724346"/>
            <a:ext cx="5100964" cy="3393879"/>
          </a:xfrm>
          <a:prstGeom prst="rect">
            <a:avLst/>
          </a:prstGeom>
        </p:spPr>
        <p:txBody>
          <a:bodyPr/>
          <a:lstStyle>
            <a:lvl1pPr marL="0" indent="0">
              <a:buNone/>
              <a:defRPr>
                <a:solidFill>
                  <a:schemeClr val="tx1">
                    <a:lumMod val="65000"/>
                    <a:lumOff val="35000"/>
                  </a:schemeClr>
                </a:solidFill>
              </a:defRPr>
            </a:lvl1pPr>
            <a:lvl2pPr marL="457200" indent="0">
              <a:buNone/>
              <a:defRPr sz="1600">
                <a:solidFill>
                  <a:schemeClr val="tx1">
                    <a:lumMod val="65000"/>
                    <a:lumOff val="35000"/>
                  </a:schemeClr>
                </a:solidFill>
              </a:defRPr>
            </a:lvl2pPr>
            <a:lvl3pPr marL="914400" indent="0">
              <a:buNone/>
              <a:defRPr sz="16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200">
                <a:solidFill>
                  <a:schemeClr val="tx1">
                    <a:lumMod val="65000"/>
                    <a:lumOff val="3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9">
            <a:extLst>
              <a:ext uri="{FF2B5EF4-FFF2-40B4-BE49-F238E27FC236}">
                <a16:creationId xmlns:a16="http://schemas.microsoft.com/office/drawing/2014/main" id="{1DFCA9EB-4936-FA4C-BB0C-FE6E1054C000}"/>
              </a:ext>
            </a:extLst>
          </p:cNvPr>
          <p:cNvSpPr>
            <a:spLocks noGrp="1"/>
          </p:cNvSpPr>
          <p:nvPr>
            <p:ph type="body" sz="quarter" idx="11" hasCustomPrompt="1"/>
          </p:nvPr>
        </p:nvSpPr>
        <p:spPr>
          <a:xfrm>
            <a:off x="658813" y="1512347"/>
            <a:ext cx="5100964" cy="882061"/>
          </a:xfrm>
          <a:prstGeom prst="rect">
            <a:avLst/>
          </a:prstGeom>
        </p:spPr>
        <p:txBody>
          <a:bodyPr/>
          <a:lstStyle>
            <a:lvl1pPr marL="0" indent="0">
              <a:buNone/>
              <a:defRPr sz="3200" b="0" i="0" spc="300">
                <a:solidFill>
                  <a:srgbClr val="E42313"/>
                </a:solidFill>
                <a:latin typeface="Futura PT Book" panose="020B0502020204020303" pitchFamily="34" charset="77"/>
              </a:defRPr>
            </a:lvl1pPr>
          </a:lstStyle>
          <a:p>
            <a:pPr lvl="0"/>
            <a:r>
              <a:rPr lang="en-GB"/>
              <a:t>CLICK TO EDIT MASTER TEXT STYLES</a:t>
            </a:r>
          </a:p>
        </p:txBody>
      </p:sp>
      <p:sp>
        <p:nvSpPr>
          <p:cNvPr id="9" name="Rectangle 8">
            <a:extLst>
              <a:ext uri="{FF2B5EF4-FFF2-40B4-BE49-F238E27FC236}">
                <a16:creationId xmlns:a16="http://schemas.microsoft.com/office/drawing/2014/main" id="{57E47840-D0D5-F048-A172-E9904FA0D053}"/>
              </a:ext>
            </a:extLst>
          </p:cNvPr>
          <p:cNvSpPr/>
          <p:nvPr userDrawn="1"/>
        </p:nvSpPr>
        <p:spPr>
          <a:xfrm>
            <a:off x="6096000" y="256693"/>
            <a:ext cx="5832475" cy="585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219BC67-21BD-5F48-99B5-422480481288}"/>
              </a:ext>
            </a:extLst>
          </p:cNvPr>
          <p:cNvSpPr/>
          <p:nvPr userDrawn="1"/>
        </p:nvSpPr>
        <p:spPr>
          <a:xfrm>
            <a:off x="6947210" y="3033254"/>
            <a:ext cx="524107" cy="1701796"/>
          </a:xfrm>
          <a:prstGeom prst="rect">
            <a:avLst/>
          </a:prstGeom>
          <a:solidFill>
            <a:srgbClr val="A52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AF31AA23-B853-0A4F-8464-1E62C09A6FBE}"/>
              </a:ext>
            </a:extLst>
          </p:cNvPr>
          <p:cNvSpPr>
            <a:spLocks noGrp="1"/>
          </p:cNvSpPr>
          <p:nvPr>
            <p:ph type="body" sz="quarter" idx="12" hasCustomPrompt="1"/>
          </p:nvPr>
        </p:nvSpPr>
        <p:spPr>
          <a:xfrm rot="5400000">
            <a:off x="6815505" y="4079240"/>
            <a:ext cx="787515" cy="524107"/>
          </a:xfrm>
          <a:prstGeom prst="rect">
            <a:avLst/>
          </a:prstGeom>
        </p:spPr>
        <p:txBody>
          <a:bodyPr wrap="none" tIns="72000" bIns="0" anchor="ctr"/>
          <a:lstStyle>
            <a:lvl1pPr marL="0" indent="0" algn="r">
              <a:buNone/>
              <a:defRPr sz="2800" b="0" i="0" spc="300">
                <a:solidFill>
                  <a:schemeClr val="bg1"/>
                </a:solidFill>
                <a:latin typeface="Futura PT Book" panose="020B0502020204020303" pitchFamily="34" charset="77"/>
              </a:defRPr>
            </a:lvl1pPr>
          </a:lstStyle>
          <a:p>
            <a:pPr lvl="0"/>
            <a:r>
              <a:rPr lang="en-GB"/>
              <a:t>XX</a:t>
            </a:r>
          </a:p>
        </p:txBody>
      </p:sp>
      <p:sp>
        <p:nvSpPr>
          <p:cNvPr id="13" name="Rectangle 12">
            <a:extLst>
              <a:ext uri="{FF2B5EF4-FFF2-40B4-BE49-F238E27FC236}">
                <a16:creationId xmlns:a16="http://schemas.microsoft.com/office/drawing/2014/main" id="{3DD13D68-9A11-7843-A6A1-F8ADB5ADD14F}"/>
              </a:ext>
            </a:extLst>
          </p:cNvPr>
          <p:cNvSpPr/>
          <p:nvPr userDrawn="1"/>
        </p:nvSpPr>
        <p:spPr>
          <a:xfrm>
            <a:off x="7672039" y="2512853"/>
            <a:ext cx="524107" cy="2222197"/>
          </a:xfrm>
          <a:prstGeom prst="rect">
            <a:avLst/>
          </a:prstGeom>
          <a:solidFill>
            <a:srgbClr val="00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9">
            <a:extLst>
              <a:ext uri="{FF2B5EF4-FFF2-40B4-BE49-F238E27FC236}">
                <a16:creationId xmlns:a16="http://schemas.microsoft.com/office/drawing/2014/main" id="{7293D792-5CCB-D740-94A2-A7A4BB5AA032}"/>
              </a:ext>
            </a:extLst>
          </p:cNvPr>
          <p:cNvSpPr>
            <a:spLocks noGrp="1"/>
          </p:cNvSpPr>
          <p:nvPr>
            <p:ph type="body" sz="quarter" idx="13" hasCustomPrompt="1"/>
          </p:nvPr>
        </p:nvSpPr>
        <p:spPr>
          <a:xfrm rot="5400000">
            <a:off x="7540334" y="4079240"/>
            <a:ext cx="787515" cy="524107"/>
          </a:xfrm>
          <a:prstGeom prst="rect">
            <a:avLst/>
          </a:prstGeom>
        </p:spPr>
        <p:txBody>
          <a:bodyPr wrap="none" tIns="72000" bIns="0" anchor="ctr"/>
          <a:lstStyle>
            <a:lvl1pPr marL="0" indent="0" algn="r">
              <a:buNone/>
              <a:defRPr sz="2800" b="0" i="0" spc="300">
                <a:solidFill>
                  <a:schemeClr val="bg1"/>
                </a:solidFill>
                <a:latin typeface="Futura PT Book" panose="020B0502020204020303" pitchFamily="34" charset="77"/>
              </a:defRPr>
            </a:lvl1pPr>
          </a:lstStyle>
          <a:p>
            <a:pPr lvl="0"/>
            <a:r>
              <a:rPr lang="en-GB"/>
              <a:t>XX</a:t>
            </a:r>
          </a:p>
        </p:txBody>
      </p:sp>
      <p:sp>
        <p:nvSpPr>
          <p:cNvPr id="15" name="Rectangle 14">
            <a:extLst>
              <a:ext uri="{FF2B5EF4-FFF2-40B4-BE49-F238E27FC236}">
                <a16:creationId xmlns:a16="http://schemas.microsoft.com/office/drawing/2014/main" id="{9061C5C0-C898-704C-999A-4E4054840F74}"/>
              </a:ext>
            </a:extLst>
          </p:cNvPr>
          <p:cNvSpPr/>
          <p:nvPr userDrawn="1"/>
        </p:nvSpPr>
        <p:spPr>
          <a:xfrm>
            <a:off x="8396867" y="1512347"/>
            <a:ext cx="524107" cy="3222703"/>
          </a:xfrm>
          <a:prstGeom prst="rect">
            <a:avLst/>
          </a:prstGeom>
          <a:solidFill>
            <a:srgbClr val="E42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9">
            <a:extLst>
              <a:ext uri="{FF2B5EF4-FFF2-40B4-BE49-F238E27FC236}">
                <a16:creationId xmlns:a16="http://schemas.microsoft.com/office/drawing/2014/main" id="{199E89A3-A0B4-2247-B38E-2347AA964DB6}"/>
              </a:ext>
            </a:extLst>
          </p:cNvPr>
          <p:cNvSpPr>
            <a:spLocks noGrp="1"/>
          </p:cNvSpPr>
          <p:nvPr>
            <p:ph type="body" sz="quarter" idx="14" hasCustomPrompt="1"/>
          </p:nvPr>
        </p:nvSpPr>
        <p:spPr>
          <a:xfrm rot="5400000">
            <a:off x="8265162" y="4079239"/>
            <a:ext cx="787516" cy="524107"/>
          </a:xfrm>
          <a:prstGeom prst="rect">
            <a:avLst/>
          </a:prstGeom>
        </p:spPr>
        <p:txBody>
          <a:bodyPr wrap="none" tIns="72000" bIns="0" anchor="ctr"/>
          <a:lstStyle>
            <a:lvl1pPr marL="0" indent="0" algn="r">
              <a:buNone/>
              <a:defRPr sz="2800" b="0" i="0" spc="300">
                <a:solidFill>
                  <a:schemeClr val="bg1"/>
                </a:solidFill>
                <a:latin typeface="Futura PT Book" panose="020B0502020204020303" pitchFamily="34" charset="77"/>
              </a:defRPr>
            </a:lvl1pPr>
          </a:lstStyle>
          <a:p>
            <a:pPr lvl="0"/>
            <a:r>
              <a:rPr lang="en-GB"/>
              <a:t>XX</a:t>
            </a:r>
          </a:p>
        </p:txBody>
      </p:sp>
      <p:sp>
        <p:nvSpPr>
          <p:cNvPr id="17" name="Rectangle 16">
            <a:extLst>
              <a:ext uri="{FF2B5EF4-FFF2-40B4-BE49-F238E27FC236}">
                <a16:creationId xmlns:a16="http://schemas.microsoft.com/office/drawing/2014/main" id="{16B524F0-964D-E842-AD98-5BE06A7A9240}"/>
              </a:ext>
            </a:extLst>
          </p:cNvPr>
          <p:cNvSpPr/>
          <p:nvPr userDrawn="1"/>
        </p:nvSpPr>
        <p:spPr>
          <a:xfrm>
            <a:off x="9121694" y="2159118"/>
            <a:ext cx="524107" cy="2575932"/>
          </a:xfrm>
          <a:prstGeom prst="rect">
            <a:avLst/>
          </a:prstGeom>
          <a:solidFill>
            <a:srgbClr val="A52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9">
            <a:extLst>
              <a:ext uri="{FF2B5EF4-FFF2-40B4-BE49-F238E27FC236}">
                <a16:creationId xmlns:a16="http://schemas.microsoft.com/office/drawing/2014/main" id="{10B1003F-3A36-F542-AEFA-3ACEA3386CE0}"/>
              </a:ext>
            </a:extLst>
          </p:cNvPr>
          <p:cNvSpPr>
            <a:spLocks noGrp="1"/>
          </p:cNvSpPr>
          <p:nvPr>
            <p:ph type="body" sz="quarter" idx="15" hasCustomPrompt="1"/>
          </p:nvPr>
        </p:nvSpPr>
        <p:spPr>
          <a:xfrm rot="5400000">
            <a:off x="8989989" y="4079240"/>
            <a:ext cx="787515" cy="524107"/>
          </a:xfrm>
          <a:prstGeom prst="rect">
            <a:avLst/>
          </a:prstGeom>
        </p:spPr>
        <p:txBody>
          <a:bodyPr wrap="none" tIns="72000" bIns="0" anchor="ctr"/>
          <a:lstStyle>
            <a:lvl1pPr marL="0" indent="0" algn="r">
              <a:buNone/>
              <a:defRPr sz="2800" b="0" i="0" spc="300">
                <a:solidFill>
                  <a:schemeClr val="bg1"/>
                </a:solidFill>
                <a:latin typeface="Futura PT Book" panose="020B0502020204020303" pitchFamily="34" charset="77"/>
              </a:defRPr>
            </a:lvl1pPr>
          </a:lstStyle>
          <a:p>
            <a:pPr lvl="0"/>
            <a:r>
              <a:rPr lang="en-GB"/>
              <a:t>XX</a:t>
            </a:r>
          </a:p>
        </p:txBody>
      </p:sp>
      <p:sp>
        <p:nvSpPr>
          <p:cNvPr id="19" name="Rectangle 18">
            <a:extLst>
              <a:ext uri="{FF2B5EF4-FFF2-40B4-BE49-F238E27FC236}">
                <a16:creationId xmlns:a16="http://schemas.microsoft.com/office/drawing/2014/main" id="{FA0B3BE8-7C15-6247-9DFE-FD91CC5BBB10}"/>
              </a:ext>
            </a:extLst>
          </p:cNvPr>
          <p:cNvSpPr/>
          <p:nvPr userDrawn="1"/>
        </p:nvSpPr>
        <p:spPr>
          <a:xfrm>
            <a:off x="9846523" y="3033254"/>
            <a:ext cx="524107" cy="1701796"/>
          </a:xfrm>
          <a:prstGeom prst="rect">
            <a:avLst/>
          </a:prstGeom>
          <a:solidFill>
            <a:srgbClr val="00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9">
            <a:extLst>
              <a:ext uri="{FF2B5EF4-FFF2-40B4-BE49-F238E27FC236}">
                <a16:creationId xmlns:a16="http://schemas.microsoft.com/office/drawing/2014/main" id="{2807E2F4-7EF8-9949-85F6-63360EB4CC9F}"/>
              </a:ext>
            </a:extLst>
          </p:cNvPr>
          <p:cNvSpPr>
            <a:spLocks noGrp="1"/>
          </p:cNvSpPr>
          <p:nvPr>
            <p:ph type="body" sz="quarter" idx="16" hasCustomPrompt="1"/>
          </p:nvPr>
        </p:nvSpPr>
        <p:spPr>
          <a:xfrm rot="5400000">
            <a:off x="9714818" y="4079240"/>
            <a:ext cx="787515" cy="524107"/>
          </a:xfrm>
          <a:prstGeom prst="rect">
            <a:avLst/>
          </a:prstGeom>
        </p:spPr>
        <p:txBody>
          <a:bodyPr wrap="none" tIns="72000" bIns="0" anchor="ctr"/>
          <a:lstStyle>
            <a:lvl1pPr marL="0" indent="0" algn="r">
              <a:buNone/>
              <a:defRPr sz="2800" b="0" i="0" spc="300">
                <a:solidFill>
                  <a:schemeClr val="bg1"/>
                </a:solidFill>
                <a:latin typeface="Futura PT Book" panose="020B0502020204020303" pitchFamily="34" charset="77"/>
              </a:defRPr>
            </a:lvl1pPr>
          </a:lstStyle>
          <a:p>
            <a:pPr lvl="0"/>
            <a:r>
              <a:rPr lang="en-GB"/>
              <a:t>XX</a:t>
            </a:r>
          </a:p>
        </p:txBody>
      </p:sp>
      <p:sp>
        <p:nvSpPr>
          <p:cNvPr id="21" name="Rectangle 20">
            <a:extLst>
              <a:ext uri="{FF2B5EF4-FFF2-40B4-BE49-F238E27FC236}">
                <a16:creationId xmlns:a16="http://schemas.microsoft.com/office/drawing/2014/main" id="{3A673C06-7A31-C24A-8F38-8409654E3F0C}"/>
              </a:ext>
            </a:extLst>
          </p:cNvPr>
          <p:cNvSpPr/>
          <p:nvPr userDrawn="1"/>
        </p:nvSpPr>
        <p:spPr>
          <a:xfrm>
            <a:off x="10571351" y="2512853"/>
            <a:ext cx="524107" cy="2222197"/>
          </a:xfrm>
          <a:prstGeom prst="rect">
            <a:avLst/>
          </a:prstGeom>
          <a:solidFill>
            <a:srgbClr val="E42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9">
            <a:extLst>
              <a:ext uri="{FF2B5EF4-FFF2-40B4-BE49-F238E27FC236}">
                <a16:creationId xmlns:a16="http://schemas.microsoft.com/office/drawing/2014/main" id="{084A4AAE-AFB9-D440-8EEB-6676A53B8B74}"/>
              </a:ext>
            </a:extLst>
          </p:cNvPr>
          <p:cNvSpPr>
            <a:spLocks noGrp="1"/>
          </p:cNvSpPr>
          <p:nvPr>
            <p:ph type="body" sz="quarter" idx="17" hasCustomPrompt="1"/>
          </p:nvPr>
        </p:nvSpPr>
        <p:spPr>
          <a:xfrm rot="5400000">
            <a:off x="10439646" y="4079240"/>
            <a:ext cx="787515" cy="524107"/>
          </a:xfrm>
          <a:prstGeom prst="rect">
            <a:avLst/>
          </a:prstGeom>
        </p:spPr>
        <p:txBody>
          <a:bodyPr wrap="none" tIns="72000" bIns="0" anchor="ctr"/>
          <a:lstStyle>
            <a:lvl1pPr marL="0" indent="0" algn="r">
              <a:buNone/>
              <a:defRPr sz="2800" b="0" i="0" spc="300">
                <a:solidFill>
                  <a:schemeClr val="bg1"/>
                </a:solidFill>
                <a:latin typeface="Futura PT Book" panose="020B0502020204020303" pitchFamily="34" charset="77"/>
              </a:defRPr>
            </a:lvl1pPr>
          </a:lstStyle>
          <a:p>
            <a:pPr lvl="0"/>
            <a:r>
              <a:rPr lang="en-GB"/>
              <a:t>XX</a:t>
            </a:r>
          </a:p>
        </p:txBody>
      </p:sp>
    </p:spTree>
    <p:extLst>
      <p:ext uri="{BB962C8B-B14F-4D97-AF65-F5344CB8AC3E}">
        <p14:creationId xmlns:p14="http://schemas.microsoft.com/office/powerpoint/2010/main" val="2084758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_Full_Left_Slide_1">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61D533B-7101-48A3-AD07-54FD9D37B97F}"/>
              </a:ext>
            </a:extLst>
          </p:cNvPr>
          <p:cNvSpPr>
            <a:spLocks noGrp="1"/>
          </p:cNvSpPr>
          <p:nvPr>
            <p:ph type="body" sz="quarter" idx="14" hasCustomPrompt="1"/>
          </p:nvPr>
        </p:nvSpPr>
        <p:spPr>
          <a:xfrm>
            <a:off x="258763" y="233363"/>
            <a:ext cx="5837237" cy="5884862"/>
          </a:xfrm>
          <a:prstGeom prst="rect">
            <a:avLst/>
          </a:prstGeom>
          <a:solidFill>
            <a:schemeClr val="tx1">
              <a:alpha val="75000"/>
            </a:schemeClr>
          </a:solidFill>
        </p:spPr>
        <p:txBody>
          <a:bodyPr/>
          <a:lstStyle>
            <a:lvl1pPr>
              <a:defRPr>
                <a:solidFill>
                  <a:schemeClr val="tx1">
                    <a:alpha val="0"/>
                  </a:schemeClr>
                </a:solidFill>
              </a:defRPr>
            </a:lvl1pPr>
          </a:lstStyle>
          <a:p>
            <a:pPr lvl="0"/>
            <a:r>
              <a:rPr lang="en-GB"/>
              <a:t>   </a:t>
            </a:r>
          </a:p>
        </p:txBody>
      </p:sp>
      <p:sp>
        <p:nvSpPr>
          <p:cNvPr id="4" name="Text Placeholder 9">
            <a:extLst>
              <a:ext uri="{FF2B5EF4-FFF2-40B4-BE49-F238E27FC236}">
                <a16:creationId xmlns:a16="http://schemas.microsoft.com/office/drawing/2014/main" id="{3513EE70-3D71-D949-B070-0F9A41856925}"/>
              </a:ext>
            </a:extLst>
          </p:cNvPr>
          <p:cNvSpPr>
            <a:spLocks noGrp="1"/>
          </p:cNvSpPr>
          <p:nvPr>
            <p:ph type="body" sz="quarter" idx="11" hasCustomPrompt="1"/>
          </p:nvPr>
        </p:nvSpPr>
        <p:spPr>
          <a:xfrm>
            <a:off x="597853" y="1512347"/>
            <a:ext cx="5100964" cy="882061"/>
          </a:xfrm>
          <a:prstGeom prst="rect">
            <a:avLst/>
          </a:prstGeom>
        </p:spPr>
        <p:txBody>
          <a:bodyPr/>
          <a:lstStyle>
            <a:lvl1pPr marL="0" indent="0">
              <a:buNone/>
              <a:defRPr sz="3200" b="0" i="0" spc="300">
                <a:solidFill>
                  <a:srgbClr val="E42313"/>
                </a:solidFill>
                <a:latin typeface="Futura PT Book" panose="020B0502020204020303" pitchFamily="34" charset="77"/>
              </a:defRPr>
            </a:lvl1pPr>
          </a:lstStyle>
          <a:p>
            <a:pPr lvl="0"/>
            <a:r>
              <a:rPr lang="en-GB"/>
              <a:t>CLICK TO EDIT MASTER TEXT STYLES</a:t>
            </a:r>
          </a:p>
        </p:txBody>
      </p:sp>
      <p:sp>
        <p:nvSpPr>
          <p:cNvPr id="3" name="Text Placeholder 6">
            <a:extLst>
              <a:ext uri="{FF2B5EF4-FFF2-40B4-BE49-F238E27FC236}">
                <a16:creationId xmlns:a16="http://schemas.microsoft.com/office/drawing/2014/main" id="{72600466-168E-F949-AAED-F02CA8714B76}"/>
              </a:ext>
            </a:extLst>
          </p:cNvPr>
          <p:cNvSpPr>
            <a:spLocks noGrp="1"/>
          </p:cNvSpPr>
          <p:nvPr>
            <p:ph type="body" sz="quarter" idx="10"/>
          </p:nvPr>
        </p:nvSpPr>
        <p:spPr>
          <a:xfrm>
            <a:off x="658813" y="2724346"/>
            <a:ext cx="5100964" cy="3393879"/>
          </a:xfrm>
          <a:prstGeom prst="rect">
            <a:avLst/>
          </a:prstGeom>
        </p:spPr>
        <p:txBody>
          <a:bodyPr/>
          <a:lstStyle>
            <a:lvl1pPr marL="0" indent="0">
              <a:buNone/>
              <a:defRPr>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2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Picture Placeholder 8">
            <a:extLst>
              <a:ext uri="{FF2B5EF4-FFF2-40B4-BE49-F238E27FC236}">
                <a16:creationId xmlns:a16="http://schemas.microsoft.com/office/drawing/2014/main" id="{77977EAA-286B-4B83-BDC5-2261B3DFEF3A}"/>
              </a:ext>
            </a:extLst>
          </p:cNvPr>
          <p:cNvSpPr>
            <a:spLocks noGrp="1"/>
          </p:cNvSpPr>
          <p:nvPr>
            <p:ph type="pic" sz="quarter" idx="13" hasCustomPrompt="1"/>
          </p:nvPr>
        </p:nvSpPr>
        <p:spPr>
          <a:xfrm>
            <a:off x="258762" y="233364"/>
            <a:ext cx="11674475" cy="5884862"/>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Click icon to insert picture &amp; then ‘send to back’</a:t>
            </a:r>
          </a:p>
        </p:txBody>
      </p:sp>
    </p:spTree>
    <p:extLst>
      <p:ext uri="{BB962C8B-B14F-4D97-AF65-F5344CB8AC3E}">
        <p14:creationId xmlns:p14="http://schemas.microsoft.com/office/powerpoint/2010/main" val="3597727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_Full_Centre_Slide_1">
    <p:spTree>
      <p:nvGrpSpPr>
        <p:cNvPr id="1" name=""/>
        <p:cNvGrpSpPr/>
        <p:nvPr/>
      </p:nvGrpSpPr>
      <p:grpSpPr>
        <a:xfrm>
          <a:off x="0" y="0"/>
          <a:ext cx="0" cy="0"/>
          <a:chOff x="0" y="0"/>
          <a:chExt cx="0" cy="0"/>
        </a:xfrm>
      </p:grpSpPr>
      <p:sp>
        <p:nvSpPr>
          <p:cNvPr id="12" name="Text Placeholder 10">
            <a:extLst>
              <a:ext uri="{FF2B5EF4-FFF2-40B4-BE49-F238E27FC236}">
                <a16:creationId xmlns:a16="http://schemas.microsoft.com/office/drawing/2014/main" id="{21C29BB2-0D2D-4C29-AF70-ACCEA6DBD6A0}"/>
              </a:ext>
            </a:extLst>
          </p:cNvPr>
          <p:cNvSpPr>
            <a:spLocks noGrp="1"/>
          </p:cNvSpPr>
          <p:nvPr>
            <p:ph type="body" sz="quarter" idx="14" hasCustomPrompt="1"/>
          </p:nvPr>
        </p:nvSpPr>
        <p:spPr>
          <a:xfrm>
            <a:off x="3177137" y="1140822"/>
            <a:ext cx="5837725" cy="4204831"/>
          </a:xfrm>
          <a:prstGeom prst="rect">
            <a:avLst/>
          </a:prstGeom>
          <a:solidFill>
            <a:schemeClr val="tx1">
              <a:alpha val="75000"/>
            </a:schemeClr>
          </a:solidFill>
        </p:spPr>
        <p:txBody>
          <a:bodyPr/>
          <a:lstStyle>
            <a:lvl1pPr>
              <a:defRPr>
                <a:solidFill>
                  <a:schemeClr val="tx1">
                    <a:alpha val="0"/>
                  </a:schemeClr>
                </a:solidFill>
              </a:defRPr>
            </a:lvl1pPr>
          </a:lstStyle>
          <a:p>
            <a:pPr lvl="0"/>
            <a:r>
              <a:rPr lang="en-GB"/>
              <a:t>   </a:t>
            </a:r>
          </a:p>
        </p:txBody>
      </p:sp>
      <p:sp>
        <p:nvSpPr>
          <p:cNvPr id="4" name="Text Placeholder 9">
            <a:extLst>
              <a:ext uri="{FF2B5EF4-FFF2-40B4-BE49-F238E27FC236}">
                <a16:creationId xmlns:a16="http://schemas.microsoft.com/office/drawing/2014/main" id="{3513EE70-3D71-D949-B070-0F9A41856925}"/>
              </a:ext>
            </a:extLst>
          </p:cNvPr>
          <p:cNvSpPr>
            <a:spLocks noGrp="1"/>
          </p:cNvSpPr>
          <p:nvPr>
            <p:ph type="body" sz="quarter" idx="11" hasCustomPrompt="1"/>
          </p:nvPr>
        </p:nvSpPr>
        <p:spPr>
          <a:xfrm>
            <a:off x="3516716" y="1512347"/>
            <a:ext cx="5100964" cy="882061"/>
          </a:xfrm>
          <a:prstGeom prst="rect">
            <a:avLst/>
          </a:prstGeom>
        </p:spPr>
        <p:txBody>
          <a:bodyPr/>
          <a:lstStyle>
            <a:lvl1pPr marL="0" indent="0" algn="ctr">
              <a:buNone/>
              <a:defRPr sz="3200" b="0" i="0" spc="300">
                <a:solidFill>
                  <a:srgbClr val="E42313"/>
                </a:solidFill>
                <a:latin typeface="Futura PT Book" panose="020B0502020204020303" pitchFamily="34" charset="77"/>
              </a:defRPr>
            </a:lvl1pPr>
          </a:lstStyle>
          <a:p>
            <a:pPr lvl="0"/>
            <a:r>
              <a:rPr lang="en-GB"/>
              <a:t>CLICK TO EDIT MASTER TEXT STYLES</a:t>
            </a:r>
          </a:p>
        </p:txBody>
      </p:sp>
      <p:sp>
        <p:nvSpPr>
          <p:cNvPr id="3" name="Text Placeholder 6">
            <a:extLst>
              <a:ext uri="{FF2B5EF4-FFF2-40B4-BE49-F238E27FC236}">
                <a16:creationId xmlns:a16="http://schemas.microsoft.com/office/drawing/2014/main" id="{72600466-168E-F949-AAED-F02CA8714B76}"/>
              </a:ext>
            </a:extLst>
          </p:cNvPr>
          <p:cNvSpPr>
            <a:spLocks noGrp="1"/>
          </p:cNvSpPr>
          <p:nvPr>
            <p:ph type="body" sz="quarter" idx="10"/>
          </p:nvPr>
        </p:nvSpPr>
        <p:spPr>
          <a:xfrm>
            <a:off x="3577676" y="2724347"/>
            <a:ext cx="5100964" cy="2187288"/>
          </a:xfrm>
          <a:prstGeom prst="rect">
            <a:avLst/>
          </a:prstGeom>
        </p:spPr>
        <p:txBody>
          <a:bodyPr/>
          <a:lstStyle>
            <a:lvl1pPr marL="0" indent="0" algn="ctr">
              <a:buNone/>
              <a:defRPr>
                <a:solidFill>
                  <a:schemeClr val="bg1"/>
                </a:solidFill>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400">
                <a:solidFill>
                  <a:schemeClr val="bg1"/>
                </a:solidFill>
              </a:defRPr>
            </a:lvl4pPr>
            <a:lvl5pPr marL="1828800" indent="0" algn="ctr">
              <a:buNone/>
              <a:defRPr sz="12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Picture Placeholder 13">
            <a:extLst>
              <a:ext uri="{FF2B5EF4-FFF2-40B4-BE49-F238E27FC236}">
                <a16:creationId xmlns:a16="http://schemas.microsoft.com/office/drawing/2014/main" id="{82D9BA1E-BF69-49A7-9D0A-732D619410EF}"/>
              </a:ext>
            </a:extLst>
          </p:cNvPr>
          <p:cNvSpPr>
            <a:spLocks noGrp="1"/>
          </p:cNvSpPr>
          <p:nvPr>
            <p:ph type="pic" sz="quarter" idx="15" hasCustomPrompt="1"/>
          </p:nvPr>
        </p:nvSpPr>
        <p:spPr>
          <a:xfrm>
            <a:off x="258761" y="254000"/>
            <a:ext cx="11674475" cy="5853113"/>
          </a:xfrm>
          <a:prstGeom prst="rect">
            <a:avLst/>
          </a:prstGeom>
        </p:spPr>
        <p:txBody>
          <a:bodyPr/>
          <a:lstStyle>
            <a:lvl1pPr>
              <a:defRPr/>
            </a:lvl1pPr>
          </a:lstStyle>
          <a:p>
            <a:r>
              <a:rPr lang="en-GB"/>
              <a:t>Click icon to insert picture &amp; then ‘send to back’</a:t>
            </a:r>
          </a:p>
        </p:txBody>
      </p:sp>
    </p:spTree>
    <p:extLst>
      <p:ext uri="{BB962C8B-B14F-4D97-AF65-F5344CB8AC3E}">
        <p14:creationId xmlns:p14="http://schemas.microsoft.com/office/powerpoint/2010/main" val="3547931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_Title_Slide_White_2">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150C4C9-417F-FD45-BCBB-C5E6F54FD1D3}"/>
              </a:ext>
            </a:extLst>
          </p:cNvPr>
          <p:cNvSpPr>
            <a:spLocks noGrp="1"/>
          </p:cNvSpPr>
          <p:nvPr>
            <p:ph type="body" sz="quarter" idx="10"/>
          </p:nvPr>
        </p:nvSpPr>
        <p:spPr>
          <a:xfrm>
            <a:off x="658813" y="2291320"/>
            <a:ext cx="7296150" cy="1393825"/>
          </a:xfrm>
          <a:prstGeom prst="rect">
            <a:avLst/>
          </a:prstGeom>
        </p:spPr>
        <p:txBody>
          <a:bodyPr/>
          <a:lstStyle>
            <a:lvl1pPr marL="0" indent="0">
              <a:buNone/>
              <a:defRPr>
                <a:solidFill>
                  <a:schemeClr val="tx1">
                    <a:lumMod val="65000"/>
                    <a:lumOff val="35000"/>
                  </a:schemeClr>
                </a:solidFill>
              </a:defRPr>
            </a:lvl1pPr>
            <a:lvl2pPr marL="457200" indent="0">
              <a:buNone/>
              <a:defRPr sz="1600">
                <a:solidFill>
                  <a:schemeClr val="tx1">
                    <a:lumMod val="65000"/>
                    <a:lumOff val="35000"/>
                  </a:schemeClr>
                </a:solidFill>
              </a:defRPr>
            </a:lvl2pPr>
            <a:lvl3pPr marL="914400" indent="0">
              <a:buNone/>
              <a:defRPr sz="16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200">
                <a:solidFill>
                  <a:schemeClr val="tx1">
                    <a:lumMod val="65000"/>
                    <a:lumOff val="3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9">
            <a:extLst>
              <a:ext uri="{FF2B5EF4-FFF2-40B4-BE49-F238E27FC236}">
                <a16:creationId xmlns:a16="http://schemas.microsoft.com/office/drawing/2014/main" id="{A66564D8-ED0A-C14D-AD2D-53554595BC09}"/>
              </a:ext>
            </a:extLst>
          </p:cNvPr>
          <p:cNvSpPr>
            <a:spLocks noGrp="1"/>
          </p:cNvSpPr>
          <p:nvPr>
            <p:ph type="body" sz="quarter" idx="11" hasCustomPrompt="1"/>
          </p:nvPr>
        </p:nvSpPr>
        <p:spPr>
          <a:xfrm>
            <a:off x="658813" y="1512347"/>
            <a:ext cx="9767232" cy="461455"/>
          </a:xfrm>
          <a:prstGeom prst="rect">
            <a:avLst/>
          </a:prstGeom>
        </p:spPr>
        <p:txBody>
          <a:bodyPr/>
          <a:lstStyle>
            <a:lvl1pPr marL="0" indent="0">
              <a:buNone/>
              <a:defRPr sz="3200" b="0" i="0" spc="300">
                <a:solidFill>
                  <a:srgbClr val="E42313"/>
                </a:solidFill>
                <a:latin typeface="Futura PT Book" panose="020B0502020204020303" pitchFamily="34" charset="77"/>
              </a:defRPr>
            </a:lvl1pPr>
          </a:lstStyle>
          <a:p>
            <a:pPr lvl="0"/>
            <a:r>
              <a:rPr lang="en-GB"/>
              <a:t>CLICK TO EDIT MASTER TEXT STYLES</a:t>
            </a:r>
          </a:p>
        </p:txBody>
      </p:sp>
      <p:sp>
        <p:nvSpPr>
          <p:cNvPr id="11" name="Date Placeholder 3">
            <a:extLst>
              <a:ext uri="{FF2B5EF4-FFF2-40B4-BE49-F238E27FC236}">
                <a16:creationId xmlns:a16="http://schemas.microsoft.com/office/drawing/2014/main" id="{6C2157E1-8D7C-C94F-AECB-E98A70577E16}"/>
              </a:ext>
            </a:extLst>
          </p:cNvPr>
          <p:cNvSpPr>
            <a:spLocks noGrp="1"/>
          </p:cNvSpPr>
          <p:nvPr>
            <p:ph type="dt" sz="half" idx="2"/>
          </p:nvPr>
        </p:nvSpPr>
        <p:spPr>
          <a:xfrm>
            <a:off x="263525" y="6356350"/>
            <a:ext cx="2743200" cy="365125"/>
          </a:xfrm>
          <a:prstGeom prst="rect">
            <a:avLst/>
          </a:prstGeom>
        </p:spPr>
        <p:txBody>
          <a:bodyPr vert="horz" lIns="0" tIns="45720" rIns="91440" bIns="0" rtlCol="0" anchor="ctr"/>
          <a:lstStyle>
            <a:lvl1pPr algn="l">
              <a:defRPr sz="1200">
                <a:solidFill>
                  <a:schemeClr val="tx1">
                    <a:tint val="75000"/>
                  </a:schemeClr>
                </a:solidFill>
              </a:defRPr>
            </a:lvl1pPr>
          </a:lstStyle>
          <a:p>
            <a:fld id="{9EA5A35A-A803-2645-86DE-6697CDAE9076}" type="datetimeFigureOut">
              <a:rPr lang="en-US" smtClean="0"/>
              <a:t>1/17/2022</a:t>
            </a:fld>
            <a:endParaRPr lang="en-US"/>
          </a:p>
        </p:txBody>
      </p:sp>
    </p:spTree>
    <p:extLst>
      <p:ext uri="{BB962C8B-B14F-4D97-AF65-F5344CB8AC3E}">
        <p14:creationId xmlns:p14="http://schemas.microsoft.com/office/powerpoint/2010/main" val="17346961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29">
          <p15:clr>
            <a:srgbClr val="FBAE40"/>
          </p15:clr>
        </p15:guide>
        <p15:guide id="4" pos="7265">
          <p15:clr>
            <a:srgbClr val="FBAE40"/>
          </p15:clr>
        </p15:guide>
        <p15:guide id="5" pos="415">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1.xml"/><Relationship Id="rId7"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17.xml"/><Relationship Id="rId7"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05837C-EBFE-FF42-BCE3-66D165E2959C}"/>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789839046"/>
      </p:ext>
    </p:extLst>
  </p:cSld>
  <p:clrMap bg1="lt1" tx1="dk1" bg2="lt2" tx2="dk2" accent1="accent1" accent2="accent2" accent3="accent3" accent4="accent4" accent5="accent5" accent6="accent6" hlink="hlink" folHlink="folHlink"/>
  <p:sldLayoutIdLst>
    <p:sldLayoutId id="2147483649" r:id="rId1"/>
    <p:sldLayoutId id="214748368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D5CA448-5BCD-D649-B72C-98A434C9523F}"/>
              </a:ext>
            </a:extLst>
          </p:cNvPr>
          <p:cNvPicPr>
            <a:picLocks noChangeAspect="1"/>
          </p:cNvPicPr>
          <p:nvPr userDrawn="1"/>
        </p:nvPicPr>
        <p:blipFill>
          <a:blip r:embed="rId8"/>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758B2029-6227-5C4A-A96D-042A09CBC77D}"/>
              </a:ext>
            </a:extLst>
          </p:cNvPr>
          <p:cNvPicPr>
            <a:picLocks noChangeAspect="1"/>
          </p:cNvPicPr>
          <p:nvPr userDrawn="1"/>
        </p:nvPicPr>
        <p:blipFill>
          <a:blip r:embed="rId9"/>
          <a:srcRect/>
          <a:stretch/>
        </p:blipFill>
        <p:spPr>
          <a:xfrm>
            <a:off x="10600081" y="6258958"/>
            <a:ext cx="1328394" cy="462517"/>
          </a:xfrm>
          <a:prstGeom prst="rect">
            <a:avLst/>
          </a:prstGeom>
        </p:spPr>
      </p:pic>
      <p:cxnSp>
        <p:nvCxnSpPr>
          <p:cNvPr id="15" name="Straight Connector 14">
            <a:extLst>
              <a:ext uri="{FF2B5EF4-FFF2-40B4-BE49-F238E27FC236}">
                <a16:creationId xmlns:a16="http://schemas.microsoft.com/office/drawing/2014/main" id="{86AD0E27-98CF-1941-9AB0-5294DB0522E4}"/>
              </a:ext>
            </a:extLst>
          </p:cNvPr>
          <p:cNvCxnSpPr/>
          <p:nvPr userDrawn="1"/>
        </p:nvCxnSpPr>
        <p:spPr>
          <a:xfrm>
            <a:off x="263525" y="6114069"/>
            <a:ext cx="116649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2397998"/>
      </p:ext>
    </p:extLst>
  </p:cSld>
  <p:clrMap bg1="lt1" tx1="dk1" bg2="lt2" tx2="dk2" accent1="accent1" accent2="accent2" accent3="accent3" accent4="accent4" accent5="accent5" accent6="accent6" hlink="hlink" folHlink="folHlink"/>
  <p:sldLayoutIdLst>
    <p:sldLayoutId id="2147483651" r:id="rId1"/>
    <p:sldLayoutId id="2147483666" r:id="rId2"/>
    <p:sldLayoutId id="2147483669" r:id="rId3"/>
    <p:sldLayoutId id="2147483672" r:id="rId4"/>
    <p:sldLayoutId id="2147483675" r:id="rId5"/>
    <p:sldLayoutId id="2147483676" r:id="rId6"/>
  </p:sldLayoutIdLst>
  <p:txStyles>
    <p:titleStyle>
      <a:lvl1pPr algn="l" defTabSz="914400" rtl="0" eaLnBrk="1" latinLnBrk="0" hangingPunct="1">
        <a:lnSpc>
          <a:spcPct val="90000"/>
        </a:lnSpc>
        <a:spcBef>
          <a:spcPct val="0"/>
        </a:spcBef>
        <a:buNone/>
        <a:defRPr sz="3200" b="0" i="0" kern="1200" spc="300">
          <a:solidFill>
            <a:srgbClr val="FF0000"/>
          </a:solidFill>
          <a:latin typeface="Futura PT Book" panose="020B05020202040203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166" userDrawn="1">
          <p15:clr>
            <a:srgbClr val="F26B43"/>
          </p15:clr>
        </p15:guide>
        <p15:guide id="3" pos="7514" userDrawn="1">
          <p15:clr>
            <a:srgbClr val="F26B43"/>
          </p15:clr>
        </p15:guide>
        <p15:guide id="4" orient="horz" pos="2160" userDrawn="1">
          <p15:clr>
            <a:srgbClr val="F26B43"/>
          </p15:clr>
        </p15:guide>
        <p15:guide id="5" orient="horz" pos="4178" userDrawn="1">
          <p15:clr>
            <a:srgbClr val="F26B43"/>
          </p15:clr>
        </p15:guide>
        <p15:guide id="6" orient="horz" pos="14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D5CA448-5BCD-D649-B72C-98A434C9523F}"/>
              </a:ext>
            </a:extLst>
          </p:cNvPr>
          <p:cNvPicPr>
            <a:picLocks noChangeAspect="1"/>
          </p:cNvPicPr>
          <p:nvPr userDrawn="1"/>
        </p:nvPicPr>
        <p:blipFill>
          <a:blip r:embed="rId8"/>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758B2029-6227-5C4A-A96D-042A09CBC77D}"/>
              </a:ext>
            </a:extLst>
          </p:cNvPr>
          <p:cNvPicPr>
            <a:picLocks noChangeAspect="1"/>
          </p:cNvPicPr>
          <p:nvPr userDrawn="1"/>
        </p:nvPicPr>
        <p:blipFill>
          <a:blip r:embed="rId9"/>
          <a:srcRect/>
          <a:stretch/>
        </p:blipFill>
        <p:spPr>
          <a:xfrm>
            <a:off x="10600081" y="6258958"/>
            <a:ext cx="1328394" cy="462517"/>
          </a:xfrm>
          <a:prstGeom prst="rect">
            <a:avLst/>
          </a:prstGeom>
        </p:spPr>
      </p:pic>
      <p:cxnSp>
        <p:nvCxnSpPr>
          <p:cNvPr id="15" name="Straight Connector 14">
            <a:extLst>
              <a:ext uri="{FF2B5EF4-FFF2-40B4-BE49-F238E27FC236}">
                <a16:creationId xmlns:a16="http://schemas.microsoft.com/office/drawing/2014/main" id="{86AD0E27-98CF-1941-9AB0-5294DB0522E4}"/>
              </a:ext>
            </a:extLst>
          </p:cNvPr>
          <p:cNvCxnSpPr/>
          <p:nvPr userDrawn="1"/>
        </p:nvCxnSpPr>
        <p:spPr>
          <a:xfrm>
            <a:off x="263525" y="6114069"/>
            <a:ext cx="116649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65688"/>
      </p:ext>
    </p:extLst>
  </p:cSld>
  <p:clrMap bg1="lt1" tx1="dk1" bg2="lt2" tx2="dk2" accent1="accent1" accent2="accent2" accent3="accent3" accent4="accent4" accent5="accent5" accent6="accent6" hlink="hlink" folHlink="folHlink"/>
  <p:sldLayoutIdLst>
    <p:sldLayoutId id="2147483663" r:id="rId1"/>
    <p:sldLayoutId id="2147483667" r:id="rId2"/>
    <p:sldLayoutId id="2147483670" r:id="rId3"/>
    <p:sldLayoutId id="2147483673" r:id="rId4"/>
    <p:sldLayoutId id="2147483677" r:id="rId5"/>
    <p:sldLayoutId id="2147483678" r:id="rId6"/>
  </p:sldLayoutIdLst>
  <p:txStyles>
    <p:titleStyle>
      <a:lvl1pPr algn="l" defTabSz="914400" rtl="0" eaLnBrk="1" latinLnBrk="0" hangingPunct="1">
        <a:lnSpc>
          <a:spcPct val="90000"/>
        </a:lnSpc>
        <a:spcBef>
          <a:spcPct val="0"/>
        </a:spcBef>
        <a:buNone/>
        <a:defRPr sz="3200" b="0" i="0" kern="1200" spc="300">
          <a:solidFill>
            <a:srgbClr val="FF0000"/>
          </a:solidFill>
          <a:latin typeface="Futura PT Book" panose="020B05020202040203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166">
          <p15:clr>
            <a:srgbClr val="F26B43"/>
          </p15:clr>
        </p15:guide>
        <p15:guide id="3" pos="7514">
          <p15:clr>
            <a:srgbClr val="F26B43"/>
          </p15:clr>
        </p15:guide>
        <p15:guide id="4" orient="horz" pos="2160">
          <p15:clr>
            <a:srgbClr val="F26B43"/>
          </p15:clr>
        </p15:guide>
        <p15:guide id="5" orient="horz" pos="417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D5CA448-5BCD-D649-B72C-98A434C9523F}"/>
              </a:ext>
            </a:extLst>
          </p:cNvPr>
          <p:cNvPicPr>
            <a:picLocks noChangeAspect="1"/>
          </p:cNvPicPr>
          <p:nvPr userDrawn="1"/>
        </p:nvPicPr>
        <p:blipFill>
          <a:blip r:embed="rId8"/>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758B2029-6227-5C4A-A96D-042A09CBC77D}"/>
              </a:ext>
            </a:extLst>
          </p:cNvPr>
          <p:cNvPicPr>
            <a:picLocks noChangeAspect="1"/>
          </p:cNvPicPr>
          <p:nvPr userDrawn="1"/>
        </p:nvPicPr>
        <p:blipFill>
          <a:blip r:embed="rId9"/>
          <a:srcRect/>
          <a:stretch/>
        </p:blipFill>
        <p:spPr>
          <a:xfrm>
            <a:off x="10600081" y="6258958"/>
            <a:ext cx="1328394" cy="462517"/>
          </a:xfrm>
          <a:prstGeom prst="rect">
            <a:avLst/>
          </a:prstGeom>
        </p:spPr>
      </p:pic>
      <p:cxnSp>
        <p:nvCxnSpPr>
          <p:cNvPr id="15" name="Straight Connector 14">
            <a:extLst>
              <a:ext uri="{FF2B5EF4-FFF2-40B4-BE49-F238E27FC236}">
                <a16:creationId xmlns:a16="http://schemas.microsoft.com/office/drawing/2014/main" id="{86AD0E27-98CF-1941-9AB0-5294DB0522E4}"/>
              </a:ext>
            </a:extLst>
          </p:cNvPr>
          <p:cNvCxnSpPr/>
          <p:nvPr userDrawn="1"/>
        </p:nvCxnSpPr>
        <p:spPr>
          <a:xfrm>
            <a:off x="263525" y="6114069"/>
            <a:ext cx="116649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1716080"/>
      </p:ext>
    </p:extLst>
  </p:cSld>
  <p:clrMap bg1="lt1" tx1="dk1" bg2="lt2" tx2="dk2" accent1="accent1" accent2="accent2" accent3="accent3" accent4="accent4" accent5="accent5" accent6="accent6" hlink="hlink" folHlink="folHlink"/>
  <p:sldLayoutIdLst>
    <p:sldLayoutId id="2147483665" r:id="rId1"/>
    <p:sldLayoutId id="2147483668" r:id="rId2"/>
    <p:sldLayoutId id="2147483671" r:id="rId3"/>
    <p:sldLayoutId id="2147483674" r:id="rId4"/>
    <p:sldLayoutId id="2147483679" r:id="rId5"/>
    <p:sldLayoutId id="2147483680" r:id="rId6"/>
  </p:sldLayoutIdLst>
  <p:txStyles>
    <p:titleStyle>
      <a:lvl1pPr algn="l" defTabSz="914400" rtl="0" eaLnBrk="1" latinLnBrk="0" hangingPunct="1">
        <a:lnSpc>
          <a:spcPct val="90000"/>
        </a:lnSpc>
        <a:spcBef>
          <a:spcPct val="0"/>
        </a:spcBef>
        <a:buNone/>
        <a:defRPr sz="3200" b="0" i="0" kern="1200" spc="300">
          <a:solidFill>
            <a:srgbClr val="FF0000"/>
          </a:solidFill>
          <a:latin typeface="Futura PT Book" panose="020B05020202040203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166">
          <p15:clr>
            <a:srgbClr val="F26B43"/>
          </p15:clr>
        </p15:guide>
        <p15:guide id="3" pos="7514">
          <p15:clr>
            <a:srgbClr val="F26B43"/>
          </p15:clr>
        </p15:guide>
        <p15:guide id="4" orient="horz" pos="2160">
          <p15:clr>
            <a:srgbClr val="F26B43"/>
          </p15:clr>
        </p15:guide>
        <p15:guide id="5" orient="horz" pos="417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www.englandhockey.co.uk/deliver/gm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C9062-FDA6-5D4D-82E4-29EE85AAD25F}"/>
              </a:ext>
            </a:extLst>
          </p:cNvPr>
          <p:cNvSpPr>
            <a:spLocks noGrp="1"/>
          </p:cNvSpPr>
          <p:nvPr>
            <p:ph type="ctrTitle"/>
          </p:nvPr>
        </p:nvSpPr>
        <p:spPr/>
        <p:txBody>
          <a:bodyPr/>
          <a:lstStyle/>
          <a:p>
            <a:r>
              <a:rPr lang="en-GB" b="1" spc="600">
                <a:latin typeface="Futura PT Book" panose="020B0502020204020303" pitchFamily="34" charset="77"/>
              </a:rPr>
              <a:t>GAME MANAGEMENT SYSTEM</a:t>
            </a:r>
            <a:br>
              <a:rPr lang="en-GB" b="1" spc="600">
                <a:latin typeface="Futura PT Book" panose="020B0502020204020303" pitchFamily="34" charset="77"/>
              </a:rPr>
            </a:br>
            <a:r>
              <a:rPr lang="en-GB" b="1" spc="600">
                <a:latin typeface="Futura PT Book" panose="020B0502020204020303" pitchFamily="34" charset="77"/>
              </a:rPr>
              <a:t>(GMS)</a:t>
            </a:r>
          </a:p>
        </p:txBody>
      </p:sp>
      <p:sp>
        <p:nvSpPr>
          <p:cNvPr id="3" name="Subtitle 2">
            <a:extLst>
              <a:ext uri="{FF2B5EF4-FFF2-40B4-BE49-F238E27FC236}">
                <a16:creationId xmlns:a16="http://schemas.microsoft.com/office/drawing/2014/main" id="{561D68EF-0E65-D64F-9A3D-DC54ABB12209}"/>
              </a:ext>
            </a:extLst>
          </p:cNvPr>
          <p:cNvSpPr>
            <a:spLocks noGrp="1"/>
          </p:cNvSpPr>
          <p:nvPr>
            <p:ph type="subTitle" idx="1"/>
          </p:nvPr>
        </p:nvSpPr>
        <p:spPr>
          <a:xfrm>
            <a:off x="658813" y="4392706"/>
            <a:ext cx="7335520" cy="818814"/>
          </a:xfrm>
        </p:spPr>
        <p:txBody>
          <a:bodyPr lIns="91440" tIns="45720" rIns="91440" bIns="45720" anchor="t"/>
          <a:lstStyle/>
          <a:p>
            <a:r>
              <a:rPr lang="en-US" sz="2000">
                <a:latin typeface="Futura PT Book"/>
                <a:cs typeface="Arial"/>
              </a:rPr>
              <a:t>How to postpone a game and contact the opposition and officials</a:t>
            </a:r>
          </a:p>
        </p:txBody>
      </p:sp>
    </p:spTree>
    <p:extLst>
      <p:ext uri="{BB962C8B-B14F-4D97-AF65-F5344CB8AC3E}">
        <p14:creationId xmlns:p14="http://schemas.microsoft.com/office/powerpoint/2010/main" val="3653675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86E1C4-4470-44D9-9286-B371F68BBB5F}"/>
              </a:ext>
            </a:extLst>
          </p:cNvPr>
          <p:cNvSpPr>
            <a:spLocks noGrp="1"/>
          </p:cNvSpPr>
          <p:nvPr>
            <p:ph type="body" sz="quarter" idx="10"/>
          </p:nvPr>
        </p:nvSpPr>
        <p:spPr>
          <a:xfrm>
            <a:off x="715941" y="2525522"/>
            <a:ext cx="9652976" cy="1806955"/>
          </a:xfrm>
        </p:spPr>
        <p:txBody>
          <a:bodyPr lIns="91440" tIns="45720" rIns="91440" bIns="45720" anchor="t"/>
          <a:lstStyle/>
          <a:p>
            <a:pPr marL="342900" indent="-342900">
              <a:buFont typeface="+mj-lt"/>
              <a:buAutoNum type="arabicPeriod"/>
            </a:pPr>
            <a:r>
              <a:rPr lang="en-GB" dirty="0">
                <a:latin typeface="Arial"/>
                <a:cs typeface="Arial"/>
              </a:rPr>
              <a:t>Ensure your contact details are up to date and visible</a:t>
            </a:r>
          </a:p>
          <a:p>
            <a:pPr marL="342900" indent="-342900">
              <a:buFont typeface="+mj-lt"/>
              <a:buAutoNum type="arabicPeriod"/>
            </a:pPr>
            <a:r>
              <a:rPr lang="en-GB" dirty="0">
                <a:latin typeface="Arial"/>
                <a:cs typeface="Arial"/>
              </a:rPr>
              <a:t>Where to find Contacts details for Officials and Opposition</a:t>
            </a:r>
          </a:p>
          <a:p>
            <a:r>
              <a:rPr lang="en-GB" dirty="0">
                <a:latin typeface="Arial"/>
                <a:cs typeface="Arial"/>
              </a:rPr>
              <a:t>3.   Home Team to follow league advice on changing the status of the game in GMS.</a:t>
            </a:r>
            <a:endParaRPr lang="en-GB" dirty="0"/>
          </a:p>
          <a:p>
            <a:pPr marL="342900" indent="-342900">
              <a:buAutoNum type="arabicPeriod"/>
            </a:pPr>
            <a:endParaRPr lang="en-GB" dirty="0">
              <a:latin typeface="Arial"/>
              <a:cs typeface="Arial"/>
            </a:endParaRPr>
          </a:p>
          <a:p>
            <a:pPr marL="342900" indent="-342900">
              <a:buFont typeface="+mj-lt"/>
              <a:buAutoNum type="arabicPeriod"/>
            </a:pPr>
            <a:endParaRPr lang="en-GB"/>
          </a:p>
          <a:p>
            <a:endParaRPr lang="en-GB">
              <a:latin typeface="Arial"/>
              <a:cs typeface="Arial"/>
            </a:endParaRPr>
          </a:p>
        </p:txBody>
      </p:sp>
      <p:sp>
        <p:nvSpPr>
          <p:cNvPr id="3" name="Text Placeholder 2">
            <a:extLst>
              <a:ext uri="{FF2B5EF4-FFF2-40B4-BE49-F238E27FC236}">
                <a16:creationId xmlns:a16="http://schemas.microsoft.com/office/drawing/2014/main" id="{BB3E6324-819F-4D99-A306-9EBDB84DE00B}"/>
              </a:ext>
            </a:extLst>
          </p:cNvPr>
          <p:cNvSpPr>
            <a:spLocks noGrp="1"/>
          </p:cNvSpPr>
          <p:nvPr>
            <p:ph type="body" sz="quarter" idx="11"/>
          </p:nvPr>
        </p:nvSpPr>
        <p:spPr/>
        <p:txBody>
          <a:bodyPr/>
          <a:lstStyle/>
          <a:p>
            <a:r>
              <a:rPr lang="en-GB" b="1"/>
              <a:t>What this guide covers</a:t>
            </a:r>
          </a:p>
        </p:txBody>
      </p:sp>
      <p:sp>
        <p:nvSpPr>
          <p:cNvPr id="4" name="Text Placeholder 2">
            <a:extLst>
              <a:ext uri="{FF2B5EF4-FFF2-40B4-BE49-F238E27FC236}">
                <a16:creationId xmlns:a16="http://schemas.microsoft.com/office/drawing/2014/main" id="{CDFD5C3A-73E3-4C27-A60C-9FC495A723AE}"/>
              </a:ext>
            </a:extLst>
          </p:cNvPr>
          <p:cNvSpPr txBox="1">
            <a:spLocks/>
          </p:cNvSpPr>
          <p:nvPr/>
        </p:nvSpPr>
        <p:spPr>
          <a:xfrm>
            <a:off x="190072" y="5240154"/>
            <a:ext cx="11811856" cy="46145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0" i="0" kern="1200" spc="300">
                <a:solidFill>
                  <a:srgbClr val="E42313"/>
                </a:solidFill>
                <a:latin typeface="Futura PT Book" panose="020B0502020204020303" pitchFamily="34"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a:t>ENSURE YOU FOLLOW ADULT LEAGUE REGULATION 13</a:t>
            </a:r>
          </a:p>
        </p:txBody>
      </p:sp>
    </p:spTree>
    <p:extLst>
      <p:ext uri="{BB962C8B-B14F-4D97-AF65-F5344CB8AC3E}">
        <p14:creationId xmlns:p14="http://schemas.microsoft.com/office/powerpoint/2010/main" val="3321457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2FC25A9-46EE-48AE-A68D-5A4BFF7C93AE}"/>
              </a:ext>
            </a:extLst>
          </p:cNvPr>
          <p:cNvSpPr txBox="1"/>
          <p:nvPr/>
        </p:nvSpPr>
        <p:spPr>
          <a:xfrm>
            <a:off x="7088432" y="2442828"/>
            <a:ext cx="3524036" cy="646331"/>
          </a:xfrm>
          <a:prstGeom prst="rect">
            <a:avLst/>
          </a:prstGeom>
          <a:noFill/>
        </p:spPr>
        <p:txBody>
          <a:bodyPr wrap="square" lIns="91440" tIns="45720" rIns="91440" bIns="45720" rtlCol="0" anchor="t">
            <a:spAutoFit/>
          </a:bodyPr>
          <a:lstStyle/>
          <a:p>
            <a:r>
              <a:rPr lang="en-GB"/>
              <a:t>Click your name</a:t>
            </a:r>
            <a:endParaRPr lang="en-GB">
              <a:cs typeface="Calibri" panose="020F0502020204030204"/>
            </a:endParaRPr>
          </a:p>
          <a:p>
            <a:endParaRPr lang="en-GB">
              <a:cs typeface="Calibri" panose="020F0502020204030204"/>
            </a:endParaRPr>
          </a:p>
        </p:txBody>
      </p:sp>
      <p:sp>
        <p:nvSpPr>
          <p:cNvPr id="15" name="Text Placeholder 2">
            <a:extLst>
              <a:ext uri="{FF2B5EF4-FFF2-40B4-BE49-F238E27FC236}">
                <a16:creationId xmlns:a16="http://schemas.microsoft.com/office/drawing/2014/main" id="{734C839D-27ED-4E42-A4A8-87D965F49B72}"/>
              </a:ext>
            </a:extLst>
          </p:cNvPr>
          <p:cNvSpPr txBox="1">
            <a:spLocks/>
          </p:cNvSpPr>
          <p:nvPr/>
        </p:nvSpPr>
        <p:spPr>
          <a:xfrm>
            <a:off x="269883" y="592818"/>
            <a:ext cx="9767232" cy="46145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0" i="0" kern="1200" spc="300">
                <a:solidFill>
                  <a:srgbClr val="E42313"/>
                </a:solidFill>
                <a:latin typeface="Futura PT Book" panose="020B0502020204020303" pitchFamily="34"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1. How to update your contact details and make them visible to opposition</a:t>
            </a:r>
          </a:p>
        </p:txBody>
      </p:sp>
      <p:pic>
        <p:nvPicPr>
          <p:cNvPr id="4" name="Picture 3">
            <a:extLst>
              <a:ext uri="{FF2B5EF4-FFF2-40B4-BE49-F238E27FC236}">
                <a16:creationId xmlns:a16="http://schemas.microsoft.com/office/drawing/2014/main" id="{B7371445-A508-4F77-A592-1FA5919B74F9}"/>
              </a:ext>
            </a:extLst>
          </p:cNvPr>
          <p:cNvPicPr>
            <a:picLocks noChangeAspect="1"/>
          </p:cNvPicPr>
          <p:nvPr/>
        </p:nvPicPr>
        <p:blipFill rotWithShape="1">
          <a:blip r:embed="rId3"/>
          <a:srcRect t="26367" r="53421" b="29888"/>
          <a:stretch/>
        </p:blipFill>
        <p:spPr>
          <a:xfrm>
            <a:off x="0" y="1808252"/>
            <a:ext cx="5678922" cy="3000054"/>
          </a:xfrm>
          <a:prstGeom prst="rect">
            <a:avLst/>
          </a:prstGeom>
        </p:spPr>
      </p:pic>
      <p:cxnSp>
        <p:nvCxnSpPr>
          <p:cNvPr id="12" name="Straight Arrow Connector 11">
            <a:extLst>
              <a:ext uri="{FF2B5EF4-FFF2-40B4-BE49-F238E27FC236}">
                <a16:creationId xmlns:a16="http://schemas.microsoft.com/office/drawing/2014/main" id="{E0BEFFC4-0C7B-41B3-B8FC-ECCCFE0D3961}"/>
              </a:ext>
            </a:extLst>
          </p:cNvPr>
          <p:cNvCxnSpPr>
            <a:cxnSpLocks/>
          </p:cNvCxnSpPr>
          <p:nvPr/>
        </p:nvCxnSpPr>
        <p:spPr>
          <a:xfrm flipH="1" flipV="1">
            <a:off x="832208" y="2126752"/>
            <a:ext cx="5845994" cy="461454"/>
          </a:xfrm>
          <a:prstGeom prst="straightConnector1">
            <a:avLst/>
          </a:prstGeom>
          <a:ln w="28575">
            <a:solidFill>
              <a:srgbClr val="A52228"/>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6B3F7CE-B290-4188-8B84-98A447B21316}"/>
              </a:ext>
            </a:extLst>
          </p:cNvPr>
          <p:cNvPicPr>
            <a:picLocks noChangeAspect="1"/>
          </p:cNvPicPr>
          <p:nvPr/>
        </p:nvPicPr>
        <p:blipFill rotWithShape="1">
          <a:blip r:embed="rId4"/>
          <a:srcRect t="15373" r="57949" b="53258"/>
          <a:stretch/>
        </p:blipFill>
        <p:spPr>
          <a:xfrm>
            <a:off x="6287048" y="3089159"/>
            <a:ext cx="5126804" cy="2151264"/>
          </a:xfrm>
          <a:prstGeom prst="rect">
            <a:avLst/>
          </a:prstGeom>
        </p:spPr>
      </p:pic>
      <p:cxnSp>
        <p:nvCxnSpPr>
          <p:cNvPr id="13" name="Straight Arrow Connector 12">
            <a:extLst>
              <a:ext uri="{FF2B5EF4-FFF2-40B4-BE49-F238E27FC236}">
                <a16:creationId xmlns:a16="http://schemas.microsoft.com/office/drawing/2014/main" id="{BDBFCBCD-3193-43C6-A69D-7A9D7D0B8762}"/>
              </a:ext>
            </a:extLst>
          </p:cNvPr>
          <p:cNvCxnSpPr>
            <a:cxnSpLocks/>
          </p:cNvCxnSpPr>
          <p:nvPr/>
        </p:nvCxnSpPr>
        <p:spPr>
          <a:xfrm flipV="1">
            <a:off x="3857946" y="4640125"/>
            <a:ext cx="2525731" cy="198326"/>
          </a:xfrm>
          <a:prstGeom prst="straightConnector1">
            <a:avLst/>
          </a:prstGeom>
          <a:ln w="28575">
            <a:solidFill>
              <a:srgbClr val="A52228"/>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56D0DE4-6674-4534-8BE7-80C2FBB81A38}"/>
              </a:ext>
            </a:extLst>
          </p:cNvPr>
          <p:cNvSpPr txBox="1"/>
          <p:nvPr/>
        </p:nvSpPr>
        <p:spPr>
          <a:xfrm>
            <a:off x="892508" y="4687560"/>
            <a:ext cx="3524036" cy="646331"/>
          </a:xfrm>
          <a:prstGeom prst="rect">
            <a:avLst/>
          </a:prstGeom>
          <a:noFill/>
        </p:spPr>
        <p:txBody>
          <a:bodyPr wrap="square" lIns="91440" tIns="45720" rIns="91440" bIns="45720" rtlCol="0" anchor="t">
            <a:spAutoFit/>
          </a:bodyPr>
          <a:lstStyle/>
          <a:p>
            <a:r>
              <a:rPr lang="en-GB"/>
              <a:t>Click to amend the record</a:t>
            </a:r>
            <a:endParaRPr lang="en-GB">
              <a:cs typeface="Calibri" panose="020F0502020204030204"/>
            </a:endParaRPr>
          </a:p>
          <a:p>
            <a:endParaRPr lang="en-GB">
              <a:cs typeface="Calibri" panose="020F0502020204030204"/>
            </a:endParaRPr>
          </a:p>
        </p:txBody>
      </p:sp>
      <p:sp>
        <p:nvSpPr>
          <p:cNvPr id="10" name="TextBox 9">
            <a:extLst>
              <a:ext uri="{FF2B5EF4-FFF2-40B4-BE49-F238E27FC236}">
                <a16:creationId xmlns:a16="http://schemas.microsoft.com/office/drawing/2014/main" id="{4A6E1646-0CF7-4283-870C-02D9A30EC0A5}"/>
              </a:ext>
            </a:extLst>
          </p:cNvPr>
          <p:cNvSpPr txBox="1"/>
          <p:nvPr/>
        </p:nvSpPr>
        <p:spPr>
          <a:xfrm>
            <a:off x="1559103" y="5505128"/>
            <a:ext cx="8951359" cy="923330"/>
          </a:xfrm>
          <a:prstGeom prst="rect">
            <a:avLst/>
          </a:prstGeom>
          <a:noFill/>
        </p:spPr>
        <p:txBody>
          <a:bodyPr wrap="square">
            <a:spAutoFit/>
          </a:bodyPr>
          <a:lstStyle/>
          <a:p>
            <a:r>
              <a:rPr lang="en-US" b="1" i="0" dirty="0">
                <a:solidFill>
                  <a:srgbClr val="C00000"/>
                </a:solidFill>
                <a:effectLst/>
                <a:latin typeface="Segoe UI" panose="020B0502040204020203" pitchFamily="34" charset="0"/>
              </a:rPr>
              <a:t>Please note you need to select your Default Contact type, and if Home, then the Home Phone number needs to be filled in if you want your phone number to appear on the Teams / Contacts page</a:t>
            </a:r>
            <a:endParaRPr lang="en-GB" b="1" dirty="0">
              <a:solidFill>
                <a:srgbClr val="C00000"/>
              </a:solidFill>
            </a:endParaRPr>
          </a:p>
        </p:txBody>
      </p:sp>
    </p:spTree>
    <p:extLst>
      <p:ext uri="{BB962C8B-B14F-4D97-AF65-F5344CB8AC3E}">
        <p14:creationId xmlns:p14="http://schemas.microsoft.com/office/powerpoint/2010/main" val="3039046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2">
            <a:extLst>
              <a:ext uri="{FF2B5EF4-FFF2-40B4-BE49-F238E27FC236}">
                <a16:creationId xmlns:a16="http://schemas.microsoft.com/office/drawing/2014/main" id="{734C839D-27ED-4E42-A4A8-87D965F49B72}"/>
              </a:ext>
            </a:extLst>
          </p:cNvPr>
          <p:cNvSpPr txBox="1">
            <a:spLocks/>
          </p:cNvSpPr>
          <p:nvPr/>
        </p:nvSpPr>
        <p:spPr>
          <a:xfrm>
            <a:off x="269883" y="592818"/>
            <a:ext cx="9767232" cy="46145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0" i="0" kern="1200" spc="300">
                <a:solidFill>
                  <a:srgbClr val="E42313"/>
                </a:solidFill>
                <a:latin typeface="Futura PT Book" panose="020B0502020204020303" pitchFamily="34"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2. Where to find contact details for opposition and officials</a:t>
            </a:r>
          </a:p>
        </p:txBody>
      </p:sp>
      <p:sp>
        <p:nvSpPr>
          <p:cNvPr id="13" name="TextBox 12">
            <a:extLst>
              <a:ext uri="{FF2B5EF4-FFF2-40B4-BE49-F238E27FC236}">
                <a16:creationId xmlns:a16="http://schemas.microsoft.com/office/drawing/2014/main" id="{D7195F77-64D5-EC4D-B3D5-94F22BA8B7A0}"/>
              </a:ext>
            </a:extLst>
          </p:cNvPr>
          <p:cNvSpPr txBox="1"/>
          <p:nvPr/>
        </p:nvSpPr>
        <p:spPr>
          <a:xfrm>
            <a:off x="7702119" y="2402734"/>
            <a:ext cx="3524036" cy="369332"/>
          </a:xfrm>
          <a:prstGeom prst="rect">
            <a:avLst/>
          </a:prstGeom>
          <a:noFill/>
        </p:spPr>
        <p:txBody>
          <a:bodyPr wrap="square" lIns="91440" tIns="45720" rIns="91440" bIns="45720" rtlCol="0" anchor="t">
            <a:spAutoFit/>
          </a:bodyPr>
          <a:lstStyle/>
          <a:p>
            <a:r>
              <a:rPr lang="en-GB">
                <a:cs typeface="Calibri" panose="020F0502020204030204"/>
              </a:rPr>
              <a:t>Click go to dashboard</a:t>
            </a:r>
          </a:p>
        </p:txBody>
      </p:sp>
      <p:pic>
        <p:nvPicPr>
          <p:cNvPr id="4" name="Picture 3">
            <a:extLst>
              <a:ext uri="{FF2B5EF4-FFF2-40B4-BE49-F238E27FC236}">
                <a16:creationId xmlns:a16="http://schemas.microsoft.com/office/drawing/2014/main" id="{A001C7FB-934B-4963-BE69-F5272119A558}"/>
              </a:ext>
            </a:extLst>
          </p:cNvPr>
          <p:cNvPicPr>
            <a:picLocks noChangeAspect="1"/>
          </p:cNvPicPr>
          <p:nvPr/>
        </p:nvPicPr>
        <p:blipFill rotWithShape="1">
          <a:blip r:embed="rId3"/>
          <a:srcRect l="-589" t="26667" r="44297" b="34532"/>
          <a:stretch/>
        </p:blipFill>
        <p:spPr>
          <a:xfrm>
            <a:off x="431515" y="1663669"/>
            <a:ext cx="5845995" cy="2266636"/>
          </a:xfrm>
          <a:prstGeom prst="rect">
            <a:avLst/>
          </a:prstGeom>
        </p:spPr>
      </p:pic>
      <p:pic>
        <p:nvPicPr>
          <p:cNvPr id="6" name="Picture 5">
            <a:extLst>
              <a:ext uri="{FF2B5EF4-FFF2-40B4-BE49-F238E27FC236}">
                <a16:creationId xmlns:a16="http://schemas.microsoft.com/office/drawing/2014/main" id="{2F494A90-773C-45AA-8BD5-C4F7589591A9}"/>
              </a:ext>
            </a:extLst>
          </p:cNvPr>
          <p:cNvPicPr>
            <a:picLocks noChangeAspect="1"/>
          </p:cNvPicPr>
          <p:nvPr/>
        </p:nvPicPr>
        <p:blipFill rotWithShape="1">
          <a:blip r:embed="rId4"/>
          <a:srcRect t="32210" r="34269" b="17479"/>
          <a:stretch/>
        </p:blipFill>
        <p:spPr>
          <a:xfrm>
            <a:off x="2480748" y="4489860"/>
            <a:ext cx="4949423" cy="2130977"/>
          </a:xfrm>
          <a:prstGeom prst="rect">
            <a:avLst/>
          </a:prstGeom>
        </p:spPr>
      </p:pic>
      <p:cxnSp>
        <p:nvCxnSpPr>
          <p:cNvPr id="10" name="Straight Arrow Connector 9">
            <a:extLst>
              <a:ext uri="{FF2B5EF4-FFF2-40B4-BE49-F238E27FC236}">
                <a16:creationId xmlns:a16="http://schemas.microsoft.com/office/drawing/2014/main" id="{54607002-2BB8-EE49-AFE7-D2D4BA2D82B0}"/>
              </a:ext>
            </a:extLst>
          </p:cNvPr>
          <p:cNvCxnSpPr>
            <a:cxnSpLocks/>
          </p:cNvCxnSpPr>
          <p:nvPr/>
        </p:nvCxnSpPr>
        <p:spPr>
          <a:xfrm flipH="1">
            <a:off x="2708880" y="5386739"/>
            <a:ext cx="4993239" cy="613369"/>
          </a:xfrm>
          <a:prstGeom prst="straightConnector1">
            <a:avLst/>
          </a:prstGeom>
          <a:ln w="28575">
            <a:solidFill>
              <a:srgbClr val="A52228"/>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A20816C-836B-4742-978C-A050692CC22C}"/>
              </a:ext>
            </a:extLst>
          </p:cNvPr>
          <p:cNvCxnSpPr>
            <a:cxnSpLocks/>
          </p:cNvCxnSpPr>
          <p:nvPr/>
        </p:nvCxnSpPr>
        <p:spPr>
          <a:xfrm flipH="1">
            <a:off x="2332234" y="2607136"/>
            <a:ext cx="5234609" cy="598401"/>
          </a:xfrm>
          <a:prstGeom prst="straightConnector1">
            <a:avLst/>
          </a:prstGeom>
          <a:ln w="28575">
            <a:solidFill>
              <a:srgbClr val="A52228"/>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15750C4-DC67-4B1A-AFF6-16B4E2E889D0}"/>
              </a:ext>
            </a:extLst>
          </p:cNvPr>
          <p:cNvSpPr txBox="1"/>
          <p:nvPr/>
        </p:nvSpPr>
        <p:spPr>
          <a:xfrm>
            <a:off x="7930250" y="5186016"/>
            <a:ext cx="3597353" cy="646331"/>
          </a:xfrm>
          <a:prstGeom prst="rect">
            <a:avLst/>
          </a:prstGeom>
          <a:noFill/>
        </p:spPr>
        <p:txBody>
          <a:bodyPr wrap="square" lIns="91440" tIns="45720" rIns="91440" bIns="45720" rtlCol="0" anchor="t">
            <a:spAutoFit/>
          </a:bodyPr>
          <a:lstStyle/>
          <a:p>
            <a:r>
              <a:rPr lang="en-GB">
                <a:cs typeface="Calibri" panose="020F0502020204030204"/>
              </a:rPr>
              <a:t>Click the date of the match you would like to open</a:t>
            </a:r>
          </a:p>
        </p:txBody>
      </p:sp>
    </p:spTree>
    <p:extLst>
      <p:ext uri="{BB962C8B-B14F-4D97-AF65-F5344CB8AC3E}">
        <p14:creationId xmlns:p14="http://schemas.microsoft.com/office/powerpoint/2010/main" val="232797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4A3614-5B44-4641-8DE5-0D7FA180DD08}"/>
              </a:ext>
            </a:extLst>
          </p:cNvPr>
          <p:cNvPicPr>
            <a:picLocks noChangeAspect="1"/>
          </p:cNvPicPr>
          <p:nvPr/>
        </p:nvPicPr>
        <p:blipFill rotWithShape="1">
          <a:blip r:embed="rId3"/>
          <a:srcRect t="21573" r="40253" b="12659"/>
          <a:stretch/>
        </p:blipFill>
        <p:spPr>
          <a:xfrm>
            <a:off x="441788" y="1448657"/>
            <a:ext cx="4513326" cy="2794570"/>
          </a:xfrm>
          <a:prstGeom prst="rect">
            <a:avLst/>
          </a:prstGeom>
        </p:spPr>
      </p:pic>
      <p:pic>
        <p:nvPicPr>
          <p:cNvPr id="6" name="Picture 5">
            <a:extLst>
              <a:ext uri="{FF2B5EF4-FFF2-40B4-BE49-F238E27FC236}">
                <a16:creationId xmlns:a16="http://schemas.microsoft.com/office/drawing/2014/main" id="{517E818E-4B04-474F-93C0-BEDB4346DB8A}"/>
              </a:ext>
            </a:extLst>
          </p:cNvPr>
          <p:cNvPicPr>
            <a:picLocks noChangeAspect="1"/>
          </p:cNvPicPr>
          <p:nvPr/>
        </p:nvPicPr>
        <p:blipFill rotWithShape="1">
          <a:blip r:embed="rId4"/>
          <a:srcRect t="13933" r="62529" b="16370"/>
          <a:stretch/>
        </p:blipFill>
        <p:spPr>
          <a:xfrm>
            <a:off x="7078895" y="2442781"/>
            <a:ext cx="3606229" cy="3773084"/>
          </a:xfrm>
          <a:prstGeom prst="rect">
            <a:avLst/>
          </a:prstGeom>
        </p:spPr>
      </p:pic>
      <p:sp>
        <p:nvSpPr>
          <p:cNvPr id="8" name="TextBox 7">
            <a:extLst>
              <a:ext uri="{FF2B5EF4-FFF2-40B4-BE49-F238E27FC236}">
                <a16:creationId xmlns:a16="http://schemas.microsoft.com/office/drawing/2014/main" id="{6FC86AC0-AEAC-4E71-B554-E9D8939B3CE3}"/>
              </a:ext>
            </a:extLst>
          </p:cNvPr>
          <p:cNvSpPr txBox="1"/>
          <p:nvPr/>
        </p:nvSpPr>
        <p:spPr>
          <a:xfrm>
            <a:off x="4957452" y="3792086"/>
            <a:ext cx="3524036" cy="369332"/>
          </a:xfrm>
          <a:prstGeom prst="rect">
            <a:avLst/>
          </a:prstGeom>
          <a:noFill/>
        </p:spPr>
        <p:txBody>
          <a:bodyPr wrap="square" lIns="91440" tIns="45720" rIns="91440" bIns="45720" rtlCol="0" anchor="t">
            <a:spAutoFit/>
          </a:bodyPr>
          <a:lstStyle/>
          <a:p>
            <a:r>
              <a:rPr lang="en-GB">
                <a:cs typeface="Calibri" panose="020F0502020204030204"/>
              </a:rPr>
              <a:t>Click Teams</a:t>
            </a:r>
          </a:p>
        </p:txBody>
      </p:sp>
      <p:cxnSp>
        <p:nvCxnSpPr>
          <p:cNvPr id="9" name="Straight Arrow Connector 8">
            <a:extLst>
              <a:ext uri="{FF2B5EF4-FFF2-40B4-BE49-F238E27FC236}">
                <a16:creationId xmlns:a16="http://schemas.microsoft.com/office/drawing/2014/main" id="{47450724-B0A6-4315-B150-5A3FD4DB8070}"/>
              </a:ext>
            </a:extLst>
          </p:cNvPr>
          <p:cNvCxnSpPr>
            <a:cxnSpLocks/>
          </p:cNvCxnSpPr>
          <p:nvPr/>
        </p:nvCxnSpPr>
        <p:spPr>
          <a:xfrm flipH="1" flipV="1">
            <a:off x="1243174" y="2897313"/>
            <a:ext cx="3071972" cy="1006867"/>
          </a:xfrm>
          <a:prstGeom prst="straightConnector1">
            <a:avLst/>
          </a:prstGeom>
          <a:ln w="28575">
            <a:solidFill>
              <a:srgbClr val="A52228"/>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7139E76-EDD5-43F6-A922-B11C4D1306B1}"/>
              </a:ext>
            </a:extLst>
          </p:cNvPr>
          <p:cNvSpPr/>
          <p:nvPr/>
        </p:nvSpPr>
        <p:spPr>
          <a:xfrm>
            <a:off x="7623423" y="5469276"/>
            <a:ext cx="1962365" cy="4822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a:extLst>
              <a:ext uri="{FF2B5EF4-FFF2-40B4-BE49-F238E27FC236}">
                <a16:creationId xmlns:a16="http://schemas.microsoft.com/office/drawing/2014/main" id="{B99D8F3B-3094-4D01-93EE-B6CEF56C98D5}"/>
              </a:ext>
            </a:extLst>
          </p:cNvPr>
          <p:cNvCxnSpPr>
            <a:cxnSpLocks/>
          </p:cNvCxnSpPr>
          <p:nvPr/>
        </p:nvCxnSpPr>
        <p:spPr>
          <a:xfrm flipV="1">
            <a:off x="4961963" y="5100985"/>
            <a:ext cx="1599272" cy="102741"/>
          </a:xfrm>
          <a:prstGeom prst="straightConnector1">
            <a:avLst/>
          </a:prstGeom>
          <a:ln w="28575">
            <a:solidFill>
              <a:srgbClr val="A52228"/>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438DE0B-9B2F-4E86-A9FF-F3D660F23AE2}"/>
              </a:ext>
            </a:extLst>
          </p:cNvPr>
          <p:cNvSpPr/>
          <p:nvPr/>
        </p:nvSpPr>
        <p:spPr>
          <a:xfrm>
            <a:off x="7623423" y="3509616"/>
            <a:ext cx="2270590" cy="1452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67CDA1CC-02CA-4030-A186-649571D6A33D}"/>
              </a:ext>
            </a:extLst>
          </p:cNvPr>
          <p:cNvSpPr txBox="1"/>
          <p:nvPr/>
        </p:nvSpPr>
        <p:spPr>
          <a:xfrm>
            <a:off x="1589070" y="4911047"/>
            <a:ext cx="3524036" cy="923330"/>
          </a:xfrm>
          <a:prstGeom prst="rect">
            <a:avLst/>
          </a:prstGeom>
          <a:noFill/>
        </p:spPr>
        <p:txBody>
          <a:bodyPr wrap="square" lIns="91440" tIns="45720" rIns="91440" bIns="45720" rtlCol="0" anchor="t">
            <a:spAutoFit/>
          </a:bodyPr>
          <a:lstStyle/>
          <a:p>
            <a:r>
              <a:rPr lang="en-GB">
                <a:cs typeface="Calibri" panose="020F0502020204030204"/>
              </a:rPr>
              <a:t>Contacts will appear here for all those who have made visible on their profile</a:t>
            </a:r>
          </a:p>
        </p:txBody>
      </p:sp>
    </p:spTree>
    <p:extLst>
      <p:ext uri="{BB962C8B-B14F-4D97-AF65-F5344CB8AC3E}">
        <p14:creationId xmlns:p14="http://schemas.microsoft.com/office/powerpoint/2010/main" val="579135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264FCA57-AC64-498B-B768-6A71EC4C036C}"/>
              </a:ext>
            </a:extLst>
          </p:cNvPr>
          <p:cNvSpPr txBox="1">
            <a:spLocks/>
          </p:cNvSpPr>
          <p:nvPr/>
        </p:nvSpPr>
        <p:spPr>
          <a:xfrm>
            <a:off x="1197436" y="930955"/>
            <a:ext cx="10101287" cy="686426"/>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3200" b="0" i="0" kern="1200" spc="300">
                <a:solidFill>
                  <a:srgbClr val="E42313"/>
                </a:solidFill>
                <a:latin typeface="Futura PT Book" panose="020B0502020204020303" pitchFamily="34"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latin typeface="Futura PT Book"/>
              <a:cs typeface="Arial"/>
            </a:endParaRPr>
          </a:p>
          <a:p>
            <a:r>
              <a:rPr lang="en-GB" dirty="0">
                <a:latin typeface="Futura PT Book"/>
                <a:cs typeface="Arial"/>
              </a:rPr>
              <a:t>Make sure you contact the opposition, umpires, technical officials and Comp Admin/Divisional Rep to let them know.</a:t>
            </a:r>
          </a:p>
          <a:p>
            <a:endParaRPr lang="en-GB" dirty="0">
              <a:latin typeface="Futura PT Book"/>
              <a:cs typeface="Arial"/>
            </a:endParaRPr>
          </a:p>
          <a:p>
            <a:r>
              <a:rPr lang="en-GB" dirty="0">
                <a:latin typeface="Futura PT Book"/>
                <a:cs typeface="Arial"/>
              </a:rPr>
              <a:t>Your Competition Admin/ Divisional Rep will make the appropriate changes to GMS including changing status of the game and inputting re arranged fixture date once confirmed.</a:t>
            </a:r>
            <a:endParaRPr lang="en-GB" dirty="0"/>
          </a:p>
        </p:txBody>
      </p:sp>
    </p:spTree>
    <p:extLst>
      <p:ext uri="{BB962C8B-B14F-4D97-AF65-F5344CB8AC3E}">
        <p14:creationId xmlns:p14="http://schemas.microsoft.com/office/powerpoint/2010/main" val="762126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7994-F2C3-4A9B-B8EA-C9D394F7D4BF}"/>
              </a:ext>
            </a:extLst>
          </p:cNvPr>
          <p:cNvSpPr>
            <a:spLocks noGrp="1"/>
          </p:cNvSpPr>
          <p:nvPr>
            <p:ph type="ctrTitle"/>
          </p:nvPr>
        </p:nvSpPr>
        <p:spPr/>
        <p:txBody>
          <a:bodyPr/>
          <a:lstStyle/>
          <a:p>
            <a:r>
              <a:rPr lang="en-GB"/>
              <a:t>Thank You</a:t>
            </a:r>
          </a:p>
        </p:txBody>
      </p:sp>
      <p:sp>
        <p:nvSpPr>
          <p:cNvPr id="3" name="Subtitle 2">
            <a:extLst>
              <a:ext uri="{FF2B5EF4-FFF2-40B4-BE49-F238E27FC236}">
                <a16:creationId xmlns:a16="http://schemas.microsoft.com/office/drawing/2014/main" id="{B6A1BC88-A0C2-48EB-B9C3-048578908552}"/>
              </a:ext>
            </a:extLst>
          </p:cNvPr>
          <p:cNvSpPr>
            <a:spLocks noGrp="1"/>
          </p:cNvSpPr>
          <p:nvPr>
            <p:ph type="subTitle" idx="1"/>
          </p:nvPr>
        </p:nvSpPr>
        <p:spPr/>
        <p:txBody>
          <a:bodyPr/>
          <a:lstStyle/>
          <a:p>
            <a:r>
              <a:rPr lang="en-GB"/>
              <a:t>More information is available here: </a:t>
            </a:r>
            <a:r>
              <a:rPr lang="en-GB">
                <a:hlinkClick r:id="rId2">
                  <a:extLst>
                    <a:ext uri="{A12FA001-AC4F-418D-AE19-62706E023703}">
                      <ahyp:hlinkClr xmlns:ahyp="http://schemas.microsoft.com/office/drawing/2018/hyperlinkcolor" val="tx"/>
                    </a:ext>
                  </a:extLst>
                </a:hlinkClick>
              </a:rPr>
              <a:t>www.englandhockey.co.uk/deliver/gms</a:t>
            </a:r>
            <a:endParaRPr lang="en-GB"/>
          </a:p>
          <a:p>
            <a:endParaRPr lang="en-GB"/>
          </a:p>
        </p:txBody>
      </p:sp>
    </p:spTree>
    <p:extLst>
      <p:ext uri="{BB962C8B-B14F-4D97-AF65-F5344CB8AC3E}">
        <p14:creationId xmlns:p14="http://schemas.microsoft.com/office/powerpoint/2010/main" val="910705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1E8144D5E8A64BA5B4B453E1FCCE10" ma:contentTypeVersion="17" ma:contentTypeDescription="Create a new document." ma:contentTypeScope="" ma:versionID="8354c71a2d5102e907e58abf7ec61f14">
  <xsd:schema xmlns:xsd="http://www.w3.org/2001/XMLSchema" xmlns:xs="http://www.w3.org/2001/XMLSchema" xmlns:p="http://schemas.microsoft.com/office/2006/metadata/properties" xmlns:ns2="f25d9adc-a27c-49a0-ace5-48ddb986e10f" xmlns:ns3="82db9f82-a3c6-452c-9988-d641aabc5e03" targetNamespace="http://schemas.microsoft.com/office/2006/metadata/properties" ma:root="true" ma:fieldsID="697e23359dd57a0df2bfad116ae1e7b1" ns2:_="" ns3:_="">
    <xsd:import namespace="f25d9adc-a27c-49a0-ace5-48ddb986e10f"/>
    <xsd:import namespace="82db9f82-a3c6-452c-9988-d641aabc5e0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5d9adc-a27c-49a0-ace5-48ddb986e1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5bf10bd-74d4-40b9-afe5-156f48064d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db9f82-a3c6-452c-9988-d641aabc5e0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a4cb736-90d6-49fb-9505-569c71a8dc90}" ma:internalName="TaxCatchAll" ma:showField="CatchAllData" ma:web="82db9f82-a3c6-452c-9988-d641aabc5e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2db9f82-a3c6-452c-9988-d641aabc5e03" xsi:nil="true"/>
    <lcf76f155ced4ddcb4097134ff3c332f xmlns="f25d9adc-a27c-49a0-ace5-48ddb986e10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F754693-D998-46B9-A136-AD837B416F2F}"/>
</file>

<file path=customXml/itemProps2.xml><?xml version="1.0" encoding="utf-8"?>
<ds:datastoreItem xmlns:ds="http://schemas.openxmlformats.org/officeDocument/2006/customXml" ds:itemID="{8D371C37-5A0D-49CE-B76E-6371DCBFEDA7}"/>
</file>

<file path=customXml/itemProps3.xml><?xml version="1.0" encoding="utf-8"?>
<ds:datastoreItem xmlns:ds="http://schemas.openxmlformats.org/officeDocument/2006/customXml" ds:itemID="{569001B4-E382-4493-BC9F-22CB95159E2D}"/>
</file>

<file path=docProps/app.xml><?xml version="1.0" encoding="utf-8"?>
<Properties xmlns="http://schemas.openxmlformats.org/officeDocument/2006/extended-properties" xmlns:vt="http://schemas.openxmlformats.org/officeDocument/2006/docPropsVTypes">
  <TotalTime>0</TotalTime>
  <Words>242</Words>
  <Application>Microsoft Office PowerPoint</Application>
  <PresentationFormat>Widescreen</PresentationFormat>
  <Paragraphs>27</Paragraphs>
  <Slides>7</Slides>
  <Notes>4</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7</vt:i4>
      </vt:variant>
    </vt:vector>
  </HeadingPairs>
  <TitlesOfParts>
    <vt:vector size="15" baseType="lpstr">
      <vt:lpstr>Arial</vt:lpstr>
      <vt:lpstr>Calibri</vt:lpstr>
      <vt:lpstr>Futura PT Book</vt:lpstr>
      <vt:lpstr>Segoe UI</vt:lpstr>
      <vt:lpstr>Office Theme</vt:lpstr>
      <vt:lpstr>Custom Design</vt:lpstr>
      <vt:lpstr>6_Custom Design</vt:lpstr>
      <vt:lpstr>7_Custom Design</vt:lpstr>
      <vt:lpstr>GAME MANAGEMENT SYSTEM (GMS)</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GMS Training</dc:title>
  <dc:creator>Christian Hayward</dc:creator>
  <cp:lastModifiedBy>Harriet Tebbs</cp:lastModifiedBy>
  <cp:revision>40</cp:revision>
  <cp:lastPrinted>2020-07-09T14:31:33Z</cp:lastPrinted>
  <dcterms:created xsi:type="dcterms:W3CDTF">2020-07-08T13:27:00Z</dcterms:created>
  <dcterms:modified xsi:type="dcterms:W3CDTF">2022-01-17T14:01:58Z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0x010100E41E8144D5E8A64BA5B4B453E1FCCE10</vt:lpwstr>
  </property>
</Properties>
</file>